
<file path=[Content_Types].xml><?xml version="1.0" encoding="utf-8"?>
<Types xmlns="http://schemas.openxmlformats.org/package/2006/content-types">
  <Default Extension="0"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41"/>
  </p:notesMasterIdLst>
  <p:sldIdLst>
    <p:sldId id="303" r:id="rId2"/>
    <p:sldId id="290" r:id="rId3"/>
    <p:sldId id="267" r:id="rId4"/>
    <p:sldId id="257" r:id="rId5"/>
    <p:sldId id="260" r:id="rId6"/>
    <p:sldId id="259" r:id="rId7"/>
    <p:sldId id="263" r:id="rId8"/>
    <p:sldId id="302" r:id="rId9"/>
    <p:sldId id="301" r:id="rId10"/>
    <p:sldId id="264" r:id="rId11"/>
    <p:sldId id="261" r:id="rId12"/>
    <p:sldId id="265" r:id="rId13"/>
    <p:sldId id="262" r:id="rId14"/>
    <p:sldId id="279" r:id="rId15"/>
    <p:sldId id="280" r:id="rId16"/>
    <p:sldId id="278" r:id="rId17"/>
    <p:sldId id="282" r:id="rId18"/>
    <p:sldId id="266" r:id="rId19"/>
    <p:sldId id="281" r:id="rId20"/>
    <p:sldId id="273" r:id="rId21"/>
    <p:sldId id="274" r:id="rId22"/>
    <p:sldId id="275" r:id="rId23"/>
    <p:sldId id="277" r:id="rId24"/>
    <p:sldId id="276" r:id="rId25"/>
    <p:sldId id="269" r:id="rId26"/>
    <p:sldId id="293" r:id="rId27"/>
    <p:sldId id="295" r:id="rId28"/>
    <p:sldId id="294" r:id="rId29"/>
    <p:sldId id="296" r:id="rId30"/>
    <p:sldId id="287" r:id="rId31"/>
    <p:sldId id="288" r:id="rId32"/>
    <p:sldId id="289" r:id="rId33"/>
    <p:sldId id="286" r:id="rId34"/>
    <p:sldId id="307" r:id="rId35"/>
    <p:sldId id="271" r:id="rId36"/>
    <p:sldId id="298" r:id="rId37"/>
    <p:sldId id="299" r:id="rId38"/>
    <p:sldId id="272" r:id="rId39"/>
    <p:sldId id="29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138EE-61F3-4136-B39E-189D365C6247}" v="3" dt="2022-08-06T16:11:01.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447" autoAdjust="0"/>
  </p:normalViewPr>
  <p:slideViewPr>
    <p:cSldViewPr snapToGrid="0">
      <p:cViewPr varScale="1">
        <p:scale>
          <a:sx n="90" d="100"/>
          <a:sy n="90" d="100"/>
        </p:scale>
        <p:origin x="250"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4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Ferris" userId="a0e819f059b8d856" providerId="LiveId" clId="{86E138EE-61F3-4136-B39E-189D365C6247}"/>
    <pc:docChg chg="undo custSel addSld delSld modSld">
      <pc:chgData name="Alejandro Ferris" userId="a0e819f059b8d856" providerId="LiveId" clId="{86E138EE-61F3-4136-B39E-189D365C6247}" dt="2022-08-06T16:15:38.212" v="100" actId="14100"/>
      <pc:docMkLst>
        <pc:docMk/>
      </pc:docMkLst>
      <pc:sldChg chg="delSp modSp delDesignElem">
        <pc:chgData name="Alejandro Ferris" userId="a0e819f059b8d856" providerId="LiveId" clId="{86E138EE-61F3-4136-B39E-189D365C6247}" dt="2022-08-06T16:11:01.268" v="82"/>
        <pc:sldMkLst>
          <pc:docMk/>
          <pc:sldMk cId="2417509291" sldId="257"/>
        </pc:sldMkLst>
        <pc:spChg chg="del">
          <ac:chgData name="Alejandro Ferris" userId="a0e819f059b8d856" providerId="LiveId" clId="{86E138EE-61F3-4136-B39E-189D365C6247}" dt="2022-08-06T16:11:01.268" v="82"/>
          <ac:spMkLst>
            <pc:docMk/>
            <pc:sldMk cId="2417509291" sldId="257"/>
            <ac:spMk id="10" creationId="{DA381740-063A-41A4-836D-85D14980EEF0}"/>
          </ac:spMkLst>
        </pc:spChg>
        <pc:spChg chg="del">
          <ac:chgData name="Alejandro Ferris" userId="a0e819f059b8d856" providerId="LiveId" clId="{86E138EE-61F3-4136-B39E-189D365C6247}" dt="2022-08-06T16:11:01.268" v="82"/>
          <ac:spMkLst>
            <pc:docMk/>
            <pc:sldMk cId="2417509291" sldId="257"/>
            <ac:spMk id="12" creationId="{665DBBEF-238B-476B-96AB-8AAC3224ECEA}"/>
          </ac:spMkLst>
        </pc:spChg>
        <pc:spChg chg="del">
          <ac:chgData name="Alejandro Ferris" userId="a0e819f059b8d856" providerId="LiveId" clId="{86E138EE-61F3-4136-B39E-189D365C6247}" dt="2022-08-06T16:11:01.268" v="82"/>
          <ac:spMkLst>
            <pc:docMk/>
            <pc:sldMk cId="2417509291" sldId="257"/>
            <ac:spMk id="14" creationId="{3FCFB1DE-0B7E-48CC-BA90-B2AB0889F9D6}"/>
          </ac:spMkLst>
        </pc:spChg>
        <pc:picChg chg="mod">
          <ac:chgData name="Alejandro Ferris" userId="a0e819f059b8d856" providerId="LiveId" clId="{86E138EE-61F3-4136-B39E-189D365C6247}" dt="2022-08-06T16:11:01.268" v="82"/>
          <ac:picMkLst>
            <pc:docMk/>
            <pc:sldMk cId="2417509291" sldId="257"/>
            <ac:picMk id="5" creationId="{2442B61E-EAD0-4ED1-ADE0-10978F0ABCCA}"/>
          </ac:picMkLst>
        </pc:picChg>
      </pc:sldChg>
      <pc:sldChg chg="delSp delDesignElem">
        <pc:chgData name="Alejandro Ferris" userId="a0e819f059b8d856" providerId="LiveId" clId="{86E138EE-61F3-4136-B39E-189D365C6247}" dt="2022-08-06T16:11:01.268" v="82"/>
        <pc:sldMkLst>
          <pc:docMk/>
          <pc:sldMk cId="3023802201" sldId="260"/>
        </pc:sldMkLst>
        <pc:spChg chg="del">
          <ac:chgData name="Alejandro Ferris" userId="a0e819f059b8d856" providerId="LiveId" clId="{86E138EE-61F3-4136-B39E-189D365C6247}" dt="2022-08-06T16:11:01.268" v="82"/>
          <ac:spMkLst>
            <pc:docMk/>
            <pc:sldMk cId="3023802201" sldId="260"/>
            <ac:spMk id="10" creationId="{6EE0B6E2-7CE8-4D86-87FC-4B58A7D8E759}"/>
          </ac:spMkLst>
        </pc:spChg>
      </pc:sldChg>
      <pc:sldChg chg="delSp modSp mod delDesignElem">
        <pc:chgData name="Alejandro Ferris" userId="a0e819f059b8d856" providerId="LiveId" clId="{86E138EE-61F3-4136-B39E-189D365C6247}" dt="2022-08-06T16:12:12.648" v="86" actId="1076"/>
        <pc:sldMkLst>
          <pc:docMk/>
          <pc:sldMk cId="2278297162" sldId="261"/>
        </pc:sldMkLst>
        <pc:spChg chg="mod">
          <ac:chgData name="Alejandro Ferris" userId="a0e819f059b8d856" providerId="LiveId" clId="{86E138EE-61F3-4136-B39E-189D365C6247}" dt="2022-08-06T16:12:07.655" v="85" actId="1076"/>
          <ac:spMkLst>
            <pc:docMk/>
            <pc:sldMk cId="2278297162" sldId="261"/>
            <ac:spMk id="2" creationId="{16D0CB22-BBE9-45A8-A7E2-632374F74518}"/>
          </ac:spMkLst>
        </pc:spChg>
        <pc:spChg chg="del">
          <ac:chgData name="Alejandro Ferris" userId="a0e819f059b8d856" providerId="LiveId" clId="{86E138EE-61F3-4136-B39E-189D365C6247}" dt="2022-08-06T16:11:01.268" v="82"/>
          <ac:spMkLst>
            <pc:docMk/>
            <pc:sldMk cId="2278297162" sldId="261"/>
            <ac:spMk id="26" creationId="{7B831B6F-405A-4B47-B9BB-5CA88F285844}"/>
          </ac:spMkLst>
        </pc:spChg>
        <pc:spChg chg="del">
          <ac:chgData name="Alejandro Ferris" userId="a0e819f059b8d856" providerId="LiveId" clId="{86E138EE-61F3-4136-B39E-189D365C6247}" dt="2022-08-06T16:11:01.268" v="82"/>
          <ac:spMkLst>
            <pc:docMk/>
            <pc:sldMk cId="2278297162" sldId="261"/>
            <ac:spMk id="27" creationId="{15109354-9C5D-4F8C-B0E6-D1043C7BF20A}"/>
          </ac:spMkLst>
        </pc:spChg>
        <pc:spChg chg="del">
          <ac:chgData name="Alejandro Ferris" userId="a0e819f059b8d856" providerId="LiveId" clId="{86E138EE-61F3-4136-B39E-189D365C6247}" dt="2022-08-06T16:11:01.268" v="82"/>
          <ac:spMkLst>
            <pc:docMk/>
            <pc:sldMk cId="2278297162" sldId="261"/>
            <ac:spMk id="28" creationId="{3CE8AF5E-D374-4CF1-90CC-35CF73B81C3E}"/>
          </ac:spMkLst>
        </pc:spChg>
        <pc:graphicFrameChg chg="mod">
          <ac:chgData name="Alejandro Ferris" userId="a0e819f059b8d856" providerId="LiveId" clId="{86E138EE-61F3-4136-B39E-189D365C6247}" dt="2022-08-06T16:12:12.648" v="86" actId="1076"/>
          <ac:graphicFrameMkLst>
            <pc:docMk/>
            <pc:sldMk cId="2278297162" sldId="261"/>
            <ac:graphicFrameMk id="30" creationId="{FD3630A9-AC04-10CB-0AF1-83F47CEF2101}"/>
          </ac:graphicFrameMkLst>
        </pc:graphicFrameChg>
        <pc:picChg chg="del">
          <ac:chgData name="Alejandro Ferris" userId="a0e819f059b8d856" providerId="LiveId" clId="{86E138EE-61F3-4136-B39E-189D365C6247}" dt="2022-08-06T16:10:17.799" v="54" actId="478"/>
          <ac:picMkLst>
            <pc:docMk/>
            <pc:sldMk cId="2278297162" sldId="261"/>
            <ac:picMk id="4" creationId="{E6141C16-FF5C-2362-5CD6-F6338C496DE0}"/>
          </ac:picMkLst>
        </pc:picChg>
        <pc:picChg chg="del">
          <ac:chgData name="Alejandro Ferris" userId="a0e819f059b8d856" providerId="LiveId" clId="{86E138EE-61F3-4136-B39E-189D365C6247}" dt="2022-08-06T16:10:15.186" v="53" actId="478"/>
          <ac:picMkLst>
            <pc:docMk/>
            <pc:sldMk cId="2278297162" sldId="261"/>
            <ac:picMk id="7" creationId="{C749CE5A-BD8B-89E1-E0DE-E5E0E333BAAA}"/>
          </ac:picMkLst>
        </pc:picChg>
        <pc:inkChg chg="del">
          <ac:chgData name="Alejandro Ferris" userId="a0e819f059b8d856" providerId="LiveId" clId="{86E138EE-61F3-4136-B39E-189D365C6247}" dt="2022-08-06T16:11:01.268" v="82"/>
          <ac:inkMkLst>
            <pc:docMk/>
            <pc:sldMk cId="2278297162" sldId="261"/>
            <ac:inkMk id="25" creationId="{070477C5-0410-4E4F-97A1-F84C2465C187}"/>
          </ac:inkMkLst>
        </pc:inkChg>
      </pc:sldChg>
      <pc:sldChg chg="delSp delDesignElem">
        <pc:chgData name="Alejandro Ferris" userId="a0e819f059b8d856" providerId="LiveId" clId="{86E138EE-61F3-4136-B39E-189D365C6247}" dt="2022-08-06T16:11:01.268" v="82"/>
        <pc:sldMkLst>
          <pc:docMk/>
          <pc:sldMk cId="413459745" sldId="262"/>
        </pc:sldMkLst>
        <pc:spChg chg="del">
          <ac:chgData name="Alejandro Ferris" userId="a0e819f059b8d856" providerId="LiveId" clId="{86E138EE-61F3-4136-B39E-189D365C6247}" dt="2022-08-06T16:11:01.268" v="82"/>
          <ac:spMkLst>
            <pc:docMk/>
            <pc:sldMk cId="413459745" sldId="262"/>
            <ac:spMk id="10" creationId="{EBDD1931-9E86-4402-9A68-33A2D9EFB198}"/>
          </ac:spMkLst>
        </pc:spChg>
        <pc:spChg chg="del">
          <ac:chgData name="Alejandro Ferris" userId="a0e819f059b8d856" providerId="LiveId" clId="{86E138EE-61F3-4136-B39E-189D365C6247}" dt="2022-08-06T16:11:01.268" v="82"/>
          <ac:spMkLst>
            <pc:docMk/>
            <pc:sldMk cId="413459745" sldId="262"/>
            <ac:spMk id="12" creationId="{45D37F4E-DDB4-456B-97E0-9937730A039F}"/>
          </ac:spMkLst>
        </pc:spChg>
        <pc:spChg chg="del">
          <ac:chgData name="Alejandro Ferris" userId="a0e819f059b8d856" providerId="LiveId" clId="{86E138EE-61F3-4136-B39E-189D365C6247}" dt="2022-08-06T16:11:01.268" v="82"/>
          <ac:spMkLst>
            <pc:docMk/>
            <pc:sldMk cId="413459745" sldId="262"/>
            <ac:spMk id="14" creationId="{3CE8AF5E-D374-4CF1-90CC-35CF73B81C3E}"/>
          </ac:spMkLst>
        </pc:spChg>
      </pc:sldChg>
      <pc:sldChg chg="modSp">
        <pc:chgData name="Alejandro Ferris" userId="a0e819f059b8d856" providerId="LiveId" clId="{86E138EE-61F3-4136-B39E-189D365C6247}" dt="2022-08-06T16:11:01.268" v="82"/>
        <pc:sldMkLst>
          <pc:docMk/>
          <pc:sldMk cId="2747309172" sldId="263"/>
        </pc:sldMkLst>
        <pc:spChg chg="mod">
          <ac:chgData name="Alejandro Ferris" userId="a0e819f059b8d856" providerId="LiveId" clId="{86E138EE-61F3-4136-B39E-189D365C6247}" dt="2022-08-06T16:11:01.268" v="82"/>
          <ac:spMkLst>
            <pc:docMk/>
            <pc:sldMk cId="2747309172" sldId="263"/>
            <ac:spMk id="2" creationId="{8D4B256F-DC91-4381-84F5-A789F06C75F5}"/>
          </ac:spMkLst>
        </pc:spChg>
      </pc:sldChg>
      <pc:sldChg chg="delSp delDesignElem">
        <pc:chgData name="Alejandro Ferris" userId="a0e819f059b8d856" providerId="LiveId" clId="{86E138EE-61F3-4136-B39E-189D365C6247}" dt="2022-08-06T16:11:01.268" v="82"/>
        <pc:sldMkLst>
          <pc:docMk/>
          <pc:sldMk cId="3010976777" sldId="264"/>
        </pc:sldMkLst>
        <pc:spChg chg="del">
          <ac:chgData name="Alejandro Ferris" userId="a0e819f059b8d856" providerId="LiveId" clId="{86E138EE-61F3-4136-B39E-189D365C6247}" dt="2022-08-06T16:11:01.268" v="82"/>
          <ac:spMkLst>
            <pc:docMk/>
            <pc:sldMk cId="3010976777" sldId="264"/>
            <ac:spMk id="33" creationId="{6804CCDD-88C7-4B43-A381-F2D8DAF62BE3}"/>
          </ac:spMkLst>
        </pc:spChg>
        <pc:spChg chg="del">
          <ac:chgData name="Alejandro Ferris" userId="a0e819f059b8d856" providerId="LiveId" clId="{86E138EE-61F3-4136-B39E-189D365C6247}" dt="2022-08-06T16:11:01.268" v="82"/>
          <ac:spMkLst>
            <pc:docMk/>
            <pc:sldMk cId="3010976777" sldId="264"/>
            <ac:spMk id="35" creationId="{BBECEAC1-4BBC-4815-B44E-D9B231A3FC16}"/>
          </ac:spMkLst>
        </pc:spChg>
      </pc:sldChg>
      <pc:sldChg chg="delSp modSp mod delDesignElem">
        <pc:chgData name="Alejandro Ferris" userId="a0e819f059b8d856" providerId="LiveId" clId="{86E138EE-61F3-4136-B39E-189D365C6247}" dt="2022-08-06T16:12:23.357" v="87" actId="1076"/>
        <pc:sldMkLst>
          <pc:docMk/>
          <pc:sldMk cId="502840270" sldId="265"/>
        </pc:sldMkLst>
        <pc:spChg chg="mod">
          <ac:chgData name="Alejandro Ferris" userId="a0e819f059b8d856" providerId="LiveId" clId="{86E138EE-61F3-4136-B39E-189D365C6247}" dt="2022-08-06T16:12:23.357" v="87" actId="1076"/>
          <ac:spMkLst>
            <pc:docMk/>
            <pc:sldMk cId="502840270" sldId="265"/>
            <ac:spMk id="2" creationId="{6B4B3CDA-072C-49C4-92E6-5A6F05936E5A}"/>
          </ac:spMkLst>
        </pc:spChg>
        <pc:spChg chg="del">
          <ac:chgData name="Alejandro Ferris" userId="a0e819f059b8d856" providerId="LiveId" clId="{86E138EE-61F3-4136-B39E-189D365C6247}" dt="2022-08-06T16:11:01.268" v="82"/>
          <ac:spMkLst>
            <pc:docMk/>
            <pc:sldMk cId="502840270" sldId="265"/>
            <ac:spMk id="16" creationId="{743AA782-23D1-4521-8CAD-47662984AA08}"/>
          </ac:spMkLst>
        </pc:spChg>
        <pc:spChg chg="del">
          <ac:chgData name="Alejandro Ferris" userId="a0e819f059b8d856" providerId="LiveId" clId="{86E138EE-61F3-4136-B39E-189D365C6247}" dt="2022-08-06T16:11:01.268" v="82"/>
          <ac:spMkLst>
            <pc:docMk/>
            <pc:sldMk cId="502840270" sldId="265"/>
            <ac:spMk id="17" creationId="{3CE8AF5E-D374-4CF1-90CC-35CF73B81C3E}"/>
          </ac:spMkLst>
        </pc:spChg>
        <pc:inkChg chg="del">
          <ac:chgData name="Alejandro Ferris" userId="a0e819f059b8d856" providerId="LiveId" clId="{86E138EE-61F3-4136-B39E-189D365C6247}" dt="2022-08-06T16:11:01.268" v="82"/>
          <ac:inkMkLst>
            <pc:docMk/>
            <pc:sldMk cId="502840270" sldId="265"/>
            <ac:inkMk id="15" creationId="{070477C5-0410-4E4F-97A1-F84C2465C187}"/>
          </ac:inkMkLst>
        </pc:inkChg>
      </pc:sldChg>
      <pc:sldChg chg="delSp delDesignElem">
        <pc:chgData name="Alejandro Ferris" userId="a0e819f059b8d856" providerId="LiveId" clId="{86E138EE-61F3-4136-B39E-189D365C6247}" dt="2022-08-06T16:11:01.268" v="82"/>
        <pc:sldMkLst>
          <pc:docMk/>
          <pc:sldMk cId="3819016876" sldId="266"/>
        </pc:sldMkLst>
        <pc:spChg chg="del">
          <ac:chgData name="Alejandro Ferris" userId="a0e819f059b8d856" providerId="LiveId" clId="{86E138EE-61F3-4136-B39E-189D365C6247}" dt="2022-08-06T16:11:01.268" v="82"/>
          <ac:spMkLst>
            <pc:docMk/>
            <pc:sldMk cId="3819016876" sldId="266"/>
            <ac:spMk id="35" creationId="{DA381740-063A-41A4-836D-85D14980EEF0}"/>
          </ac:spMkLst>
        </pc:spChg>
        <pc:spChg chg="del">
          <ac:chgData name="Alejandro Ferris" userId="a0e819f059b8d856" providerId="LiveId" clId="{86E138EE-61F3-4136-B39E-189D365C6247}" dt="2022-08-06T16:11:01.268" v="82"/>
          <ac:spMkLst>
            <pc:docMk/>
            <pc:sldMk cId="3819016876" sldId="266"/>
            <ac:spMk id="37" creationId="{F1986942-C296-4809-BCD3-B7D3C63411B7}"/>
          </ac:spMkLst>
        </pc:spChg>
        <pc:spChg chg="del">
          <ac:chgData name="Alejandro Ferris" userId="a0e819f059b8d856" providerId="LiveId" clId="{86E138EE-61F3-4136-B39E-189D365C6247}" dt="2022-08-06T16:11:01.268" v="82"/>
          <ac:spMkLst>
            <pc:docMk/>
            <pc:sldMk cId="3819016876" sldId="266"/>
            <ac:spMk id="39" creationId="{35BC54F7-1315-4D6C-9420-A5BF0CDDBC04}"/>
          </ac:spMkLst>
        </pc:spChg>
      </pc:sldChg>
      <pc:sldChg chg="delSp modSp mod delDesignElem">
        <pc:chgData name="Alejandro Ferris" userId="a0e819f059b8d856" providerId="LiveId" clId="{86E138EE-61F3-4136-B39E-189D365C6247}" dt="2022-08-06T16:11:01.268" v="82"/>
        <pc:sldMkLst>
          <pc:docMk/>
          <pc:sldMk cId="3287421126" sldId="267"/>
        </pc:sldMkLst>
        <pc:spChg chg="del">
          <ac:chgData name="Alejandro Ferris" userId="a0e819f059b8d856" providerId="LiveId" clId="{86E138EE-61F3-4136-B39E-189D365C6247}" dt="2022-08-06T16:11:01.268" v="82"/>
          <ac:spMkLst>
            <pc:docMk/>
            <pc:sldMk cId="3287421126" sldId="267"/>
            <ac:spMk id="29" creationId="{DA381740-063A-41A4-836D-85D14980EEF0}"/>
          </ac:spMkLst>
        </pc:spChg>
        <pc:spChg chg="del">
          <ac:chgData name="Alejandro Ferris" userId="a0e819f059b8d856" providerId="LiveId" clId="{86E138EE-61F3-4136-B39E-189D365C6247}" dt="2022-08-06T16:11:01.268" v="82"/>
          <ac:spMkLst>
            <pc:docMk/>
            <pc:sldMk cId="3287421126" sldId="267"/>
            <ac:spMk id="31" creationId="{665DBBEF-238B-476B-96AB-8AAC3224ECEA}"/>
          </ac:spMkLst>
        </pc:spChg>
        <pc:spChg chg="del">
          <ac:chgData name="Alejandro Ferris" userId="a0e819f059b8d856" providerId="LiveId" clId="{86E138EE-61F3-4136-B39E-189D365C6247}" dt="2022-08-06T16:11:01.268" v="82"/>
          <ac:spMkLst>
            <pc:docMk/>
            <pc:sldMk cId="3287421126" sldId="267"/>
            <ac:spMk id="33" creationId="{3FCFB1DE-0B7E-48CC-BA90-B2AB0889F9D6}"/>
          </ac:spMkLst>
        </pc:spChg>
        <pc:picChg chg="mod">
          <ac:chgData name="Alejandro Ferris" userId="a0e819f059b8d856" providerId="LiveId" clId="{86E138EE-61F3-4136-B39E-189D365C6247}" dt="2022-07-27T00:20:46.819" v="0" actId="1076"/>
          <ac:picMkLst>
            <pc:docMk/>
            <pc:sldMk cId="3287421126" sldId="267"/>
            <ac:picMk id="10" creationId="{E0446CAB-FA81-A812-3BD3-171CF607DF81}"/>
          </ac:picMkLst>
        </pc:picChg>
      </pc:sldChg>
      <pc:sldChg chg="delSp delDesignElem">
        <pc:chgData name="Alejandro Ferris" userId="a0e819f059b8d856" providerId="LiveId" clId="{86E138EE-61F3-4136-B39E-189D365C6247}" dt="2022-08-06T16:11:01.268" v="82"/>
        <pc:sldMkLst>
          <pc:docMk/>
          <pc:sldMk cId="850778809" sldId="269"/>
        </pc:sldMkLst>
        <pc:spChg chg="del">
          <ac:chgData name="Alejandro Ferris" userId="a0e819f059b8d856" providerId="LiveId" clId="{86E138EE-61F3-4136-B39E-189D365C6247}" dt="2022-08-06T16:11:01.268" v="82"/>
          <ac:spMkLst>
            <pc:docMk/>
            <pc:sldMk cId="850778809" sldId="269"/>
            <ac:spMk id="20" creationId="{45D37F4E-DDB4-456B-97E0-9937730A039F}"/>
          </ac:spMkLst>
        </pc:spChg>
        <pc:spChg chg="del">
          <ac:chgData name="Alejandro Ferris" userId="a0e819f059b8d856" providerId="LiveId" clId="{86E138EE-61F3-4136-B39E-189D365C6247}" dt="2022-08-06T16:11:01.268" v="82"/>
          <ac:spMkLst>
            <pc:docMk/>
            <pc:sldMk cId="850778809" sldId="269"/>
            <ac:spMk id="22" creationId="{3CE8AF5E-D374-4CF1-90CC-35CF73B81C3E}"/>
          </ac:spMkLst>
        </pc:spChg>
      </pc:sldChg>
      <pc:sldChg chg="delSp modSp mod delDesignElem">
        <pc:chgData name="Alejandro Ferris" userId="a0e819f059b8d856" providerId="LiveId" clId="{86E138EE-61F3-4136-B39E-189D365C6247}" dt="2022-08-06T16:14:23.782" v="94" actId="1076"/>
        <pc:sldMkLst>
          <pc:docMk/>
          <pc:sldMk cId="88132158" sldId="271"/>
        </pc:sldMkLst>
        <pc:spChg chg="mod">
          <ac:chgData name="Alejandro Ferris" userId="a0e819f059b8d856" providerId="LiveId" clId="{86E138EE-61F3-4136-B39E-189D365C6247}" dt="2022-08-06T16:14:23.782" v="94" actId="1076"/>
          <ac:spMkLst>
            <pc:docMk/>
            <pc:sldMk cId="88132158" sldId="271"/>
            <ac:spMk id="2" creationId="{A1182F80-6833-8E49-10C1-0D7A14C1685A}"/>
          </ac:spMkLst>
        </pc:spChg>
        <pc:spChg chg="del">
          <ac:chgData name="Alejandro Ferris" userId="a0e819f059b8d856" providerId="LiveId" clId="{86E138EE-61F3-4136-B39E-189D365C6247}" dt="2022-08-06T16:11:01.268" v="82"/>
          <ac:spMkLst>
            <pc:docMk/>
            <pc:sldMk cId="88132158" sldId="271"/>
            <ac:spMk id="10" creationId="{32AEEBC8-9D30-42EF-95F2-386C2653FBF0}"/>
          </ac:spMkLst>
        </pc:spChg>
        <pc:spChg chg="del">
          <ac:chgData name="Alejandro Ferris" userId="a0e819f059b8d856" providerId="LiveId" clId="{86E138EE-61F3-4136-B39E-189D365C6247}" dt="2022-08-06T16:11:01.268" v="82"/>
          <ac:spMkLst>
            <pc:docMk/>
            <pc:sldMk cId="88132158" sldId="271"/>
            <ac:spMk id="14" creationId="{535742DD-1B16-4E9D-B715-0D74B4574A68}"/>
          </ac:spMkLst>
        </pc:spChg>
        <pc:inkChg chg="del">
          <ac:chgData name="Alejandro Ferris" userId="a0e819f059b8d856" providerId="LiveId" clId="{86E138EE-61F3-4136-B39E-189D365C6247}" dt="2022-08-06T16:11:01.268" v="82"/>
          <ac:inkMkLst>
            <pc:docMk/>
            <pc:sldMk cId="88132158" sldId="271"/>
            <ac:inkMk id="12" creationId="{070477C5-0410-4E4F-97A1-F84C2465C187}"/>
          </ac:inkMkLst>
        </pc:inkChg>
      </pc:sldChg>
      <pc:sldChg chg="modSp">
        <pc:chgData name="Alejandro Ferris" userId="a0e819f059b8d856" providerId="LiveId" clId="{86E138EE-61F3-4136-B39E-189D365C6247}" dt="2022-08-06T16:11:01.268" v="82"/>
        <pc:sldMkLst>
          <pc:docMk/>
          <pc:sldMk cId="1735141460" sldId="272"/>
        </pc:sldMkLst>
        <pc:spChg chg="mod">
          <ac:chgData name="Alejandro Ferris" userId="a0e819f059b8d856" providerId="LiveId" clId="{86E138EE-61F3-4136-B39E-189D365C6247}" dt="2022-08-06T16:11:01.268" v="82"/>
          <ac:spMkLst>
            <pc:docMk/>
            <pc:sldMk cId="1735141460" sldId="272"/>
            <ac:spMk id="2" creationId="{90065722-A3FA-A038-27E9-92C269E8675B}"/>
          </ac:spMkLst>
        </pc:spChg>
        <pc:picChg chg="mod">
          <ac:chgData name="Alejandro Ferris" userId="a0e819f059b8d856" providerId="LiveId" clId="{86E138EE-61F3-4136-B39E-189D365C6247}" dt="2022-08-06T16:11:01.268" v="82"/>
          <ac:picMkLst>
            <pc:docMk/>
            <pc:sldMk cId="1735141460" sldId="272"/>
            <ac:picMk id="5" creationId="{5149559B-255A-EAF8-C1D9-8F0E8EC2129A}"/>
          </ac:picMkLst>
        </pc:picChg>
      </pc:sldChg>
      <pc:sldChg chg="delSp delDesignElem">
        <pc:chgData name="Alejandro Ferris" userId="a0e819f059b8d856" providerId="LiveId" clId="{86E138EE-61F3-4136-B39E-189D365C6247}" dt="2022-08-06T16:11:01.268" v="82"/>
        <pc:sldMkLst>
          <pc:docMk/>
          <pc:sldMk cId="3081036184" sldId="274"/>
        </pc:sldMkLst>
        <pc:spChg chg="del">
          <ac:chgData name="Alejandro Ferris" userId="a0e819f059b8d856" providerId="LiveId" clId="{86E138EE-61F3-4136-B39E-189D365C6247}" dt="2022-08-06T16:11:01.268" v="82"/>
          <ac:spMkLst>
            <pc:docMk/>
            <pc:sldMk cId="3081036184" sldId="274"/>
            <ac:spMk id="52" creationId="{DA381740-063A-41A4-836D-85D14980EEF0}"/>
          </ac:spMkLst>
        </pc:spChg>
        <pc:spChg chg="del">
          <ac:chgData name="Alejandro Ferris" userId="a0e819f059b8d856" providerId="LiveId" clId="{86E138EE-61F3-4136-B39E-189D365C6247}" dt="2022-08-06T16:11:01.268" v="82"/>
          <ac:spMkLst>
            <pc:docMk/>
            <pc:sldMk cId="3081036184" sldId="274"/>
            <ac:spMk id="53" creationId="{665DBBEF-238B-476B-96AB-8AAC3224ECEA}"/>
          </ac:spMkLst>
        </pc:spChg>
        <pc:spChg chg="del">
          <ac:chgData name="Alejandro Ferris" userId="a0e819f059b8d856" providerId="LiveId" clId="{86E138EE-61F3-4136-B39E-189D365C6247}" dt="2022-08-06T16:11:01.268" v="82"/>
          <ac:spMkLst>
            <pc:docMk/>
            <pc:sldMk cId="3081036184" sldId="274"/>
            <ac:spMk id="54" creationId="{3FCFB1DE-0B7E-48CC-BA90-B2AB0889F9D6}"/>
          </ac:spMkLst>
        </pc:spChg>
      </pc:sldChg>
      <pc:sldChg chg="delSp modSp mod delDesignElem">
        <pc:chgData name="Alejandro Ferris" userId="a0e819f059b8d856" providerId="LiveId" clId="{86E138EE-61F3-4136-B39E-189D365C6247}" dt="2022-08-06T16:12:54.862" v="88" actId="1076"/>
        <pc:sldMkLst>
          <pc:docMk/>
          <pc:sldMk cId="510944389" sldId="275"/>
        </pc:sldMkLst>
        <pc:spChg chg="mod">
          <ac:chgData name="Alejandro Ferris" userId="a0e819f059b8d856" providerId="LiveId" clId="{86E138EE-61F3-4136-B39E-189D365C6247}" dt="2022-08-06T16:12:54.862" v="88" actId="1076"/>
          <ac:spMkLst>
            <pc:docMk/>
            <pc:sldMk cId="510944389" sldId="275"/>
            <ac:spMk id="2" creationId="{75750AD9-9AAB-2501-C387-86CAEEACB087}"/>
          </ac:spMkLst>
        </pc:spChg>
        <pc:spChg chg="del">
          <ac:chgData name="Alejandro Ferris" userId="a0e819f059b8d856" providerId="LiveId" clId="{86E138EE-61F3-4136-B39E-189D365C6247}" dt="2022-08-06T16:11:01.268" v="82"/>
          <ac:spMkLst>
            <pc:docMk/>
            <pc:sldMk cId="510944389" sldId="275"/>
            <ac:spMk id="71" creationId="{DA381740-063A-41A4-836D-85D14980EEF0}"/>
          </ac:spMkLst>
        </pc:spChg>
        <pc:spChg chg="del">
          <ac:chgData name="Alejandro Ferris" userId="a0e819f059b8d856" providerId="LiveId" clId="{86E138EE-61F3-4136-B39E-189D365C6247}" dt="2022-08-06T16:11:01.268" v="82"/>
          <ac:spMkLst>
            <pc:docMk/>
            <pc:sldMk cId="510944389" sldId="275"/>
            <ac:spMk id="73" creationId="{665DBBEF-238B-476B-96AB-8AAC3224ECEA}"/>
          </ac:spMkLst>
        </pc:spChg>
        <pc:spChg chg="del">
          <ac:chgData name="Alejandro Ferris" userId="a0e819f059b8d856" providerId="LiveId" clId="{86E138EE-61F3-4136-B39E-189D365C6247}" dt="2022-08-06T16:11:01.268" v="82"/>
          <ac:spMkLst>
            <pc:docMk/>
            <pc:sldMk cId="510944389" sldId="275"/>
            <ac:spMk id="75" creationId="{3FCFB1DE-0B7E-48CC-BA90-B2AB0889F9D6}"/>
          </ac:spMkLst>
        </pc:spChg>
      </pc:sldChg>
      <pc:sldChg chg="delSp modSp mod delDesignElem">
        <pc:chgData name="Alejandro Ferris" userId="a0e819f059b8d856" providerId="LiveId" clId="{86E138EE-61F3-4136-B39E-189D365C6247}" dt="2022-08-06T16:13:07.395" v="89" actId="14100"/>
        <pc:sldMkLst>
          <pc:docMk/>
          <pc:sldMk cId="1986230585" sldId="276"/>
        </pc:sldMkLst>
        <pc:spChg chg="mod">
          <ac:chgData name="Alejandro Ferris" userId="a0e819f059b8d856" providerId="LiveId" clId="{86E138EE-61F3-4136-B39E-189D365C6247}" dt="2022-08-06T16:13:07.395" v="89" actId="14100"/>
          <ac:spMkLst>
            <pc:docMk/>
            <pc:sldMk cId="1986230585" sldId="276"/>
            <ac:spMk id="2" creationId="{6426CE7F-00D9-4812-C97C-F006BD0C9459}"/>
          </ac:spMkLst>
        </pc:spChg>
        <pc:spChg chg="del">
          <ac:chgData name="Alejandro Ferris" userId="a0e819f059b8d856" providerId="LiveId" clId="{86E138EE-61F3-4136-B39E-189D365C6247}" dt="2022-08-06T16:11:01.268" v="82"/>
          <ac:spMkLst>
            <pc:docMk/>
            <pc:sldMk cId="1986230585" sldId="276"/>
            <ac:spMk id="3076" creationId="{2C61293E-6EBE-43EF-A52C-9BEBFD7679D4}"/>
          </ac:spMkLst>
        </pc:spChg>
        <pc:spChg chg="del">
          <ac:chgData name="Alejandro Ferris" userId="a0e819f059b8d856" providerId="LiveId" clId="{86E138EE-61F3-4136-B39E-189D365C6247}" dt="2022-08-06T16:11:01.268" v="82"/>
          <ac:spMkLst>
            <pc:docMk/>
            <pc:sldMk cId="1986230585" sldId="276"/>
            <ac:spMk id="3077" creationId="{3FCFB1DE-0B7E-48CC-BA90-B2AB0889F9D6}"/>
          </ac:spMkLst>
        </pc:spChg>
      </pc:sldChg>
      <pc:sldChg chg="modSp">
        <pc:chgData name="Alejandro Ferris" userId="a0e819f059b8d856" providerId="LiveId" clId="{86E138EE-61F3-4136-B39E-189D365C6247}" dt="2022-08-06T16:11:01.268" v="82"/>
        <pc:sldMkLst>
          <pc:docMk/>
          <pc:sldMk cId="1598564976" sldId="286"/>
        </pc:sldMkLst>
        <pc:spChg chg="mod">
          <ac:chgData name="Alejandro Ferris" userId="a0e819f059b8d856" providerId="LiveId" clId="{86E138EE-61F3-4136-B39E-189D365C6247}" dt="2022-08-06T16:11:01.268" v="82"/>
          <ac:spMkLst>
            <pc:docMk/>
            <pc:sldMk cId="1598564976" sldId="286"/>
            <ac:spMk id="2" creationId="{D19E9A6E-AA15-F89F-0521-E042B83867E8}"/>
          </ac:spMkLst>
        </pc:spChg>
      </pc:sldChg>
      <pc:sldChg chg="modSp">
        <pc:chgData name="Alejandro Ferris" userId="a0e819f059b8d856" providerId="LiveId" clId="{86E138EE-61F3-4136-B39E-189D365C6247}" dt="2022-08-06T16:11:01.268" v="82"/>
        <pc:sldMkLst>
          <pc:docMk/>
          <pc:sldMk cId="2382498785" sldId="287"/>
        </pc:sldMkLst>
        <pc:spChg chg="mod">
          <ac:chgData name="Alejandro Ferris" userId="a0e819f059b8d856" providerId="LiveId" clId="{86E138EE-61F3-4136-B39E-189D365C6247}" dt="2022-08-06T16:11:01.268" v="82"/>
          <ac:spMkLst>
            <pc:docMk/>
            <pc:sldMk cId="2382498785" sldId="287"/>
            <ac:spMk id="3" creationId="{D60A10A2-AB64-46F9-AF98-48D8C880A027}"/>
          </ac:spMkLst>
        </pc:spChg>
      </pc:sldChg>
      <pc:sldChg chg="modSp">
        <pc:chgData name="Alejandro Ferris" userId="a0e819f059b8d856" providerId="LiveId" clId="{86E138EE-61F3-4136-B39E-189D365C6247}" dt="2022-08-06T16:11:01.268" v="82"/>
        <pc:sldMkLst>
          <pc:docMk/>
          <pc:sldMk cId="3935768369" sldId="288"/>
        </pc:sldMkLst>
        <pc:spChg chg="mod">
          <ac:chgData name="Alejandro Ferris" userId="a0e819f059b8d856" providerId="LiveId" clId="{86E138EE-61F3-4136-B39E-189D365C6247}" dt="2022-08-06T16:11:01.268" v="82"/>
          <ac:spMkLst>
            <pc:docMk/>
            <pc:sldMk cId="3935768369" sldId="288"/>
            <ac:spMk id="2" creationId="{AC889712-3855-53E8-04E3-E6F41B6F8990}"/>
          </ac:spMkLst>
        </pc:spChg>
      </pc:sldChg>
      <pc:sldChg chg="modSp">
        <pc:chgData name="Alejandro Ferris" userId="a0e819f059b8d856" providerId="LiveId" clId="{86E138EE-61F3-4136-B39E-189D365C6247}" dt="2022-08-06T16:11:01.268" v="82"/>
        <pc:sldMkLst>
          <pc:docMk/>
          <pc:sldMk cId="2533010705" sldId="289"/>
        </pc:sldMkLst>
        <pc:spChg chg="mod">
          <ac:chgData name="Alejandro Ferris" userId="a0e819f059b8d856" providerId="LiveId" clId="{86E138EE-61F3-4136-B39E-189D365C6247}" dt="2022-08-06T16:11:01.268" v="82"/>
          <ac:spMkLst>
            <pc:docMk/>
            <pc:sldMk cId="2533010705" sldId="289"/>
            <ac:spMk id="2" creationId="{54BBB553-3A70-D462-F524-5274DBD643D6}"/>
          </ac:spMkLst>
        </pc:spChg>
      </pc:sldChg>
      <pc:sldChg chg="delSp modSp delDesignElem">
        <pc:chgData name="Alejandro Ferris" userId="a0e819f059b8d856" providerId="LiveId" clId="{86E138EE-61F3-4136-B39E-189D365C6247}" dt="2022-08-06T16:11:01.268" v="82"/>
        <pc:sldMkLst>
          <pc:docMk/>
          <pc:sldMk cId="444110684" sldId="290"/>
        </pc:sldMkLst>
        <pc:spChg chg="mod">
          <ac:chgData name="Alejandro Ferris" userId="a0e819f059b8d856" providerId="LiveId" clId="{86E138EE-61F3-4136-B39E-189D365C6247}" dt="2022-08-06T16:11:01.268" v="82"/>
          <ac:spMkLst>
            <pc:docMk/>
            <pc:sldMk cId="444110684" sldId="290"/>
            <ac:spMk id="2" creationId="{754A2D9C-C66D-6DB9-E04A-C7D19043D907}"/>
          </ac:spMkLst>
        </pc:spChg>
        <pc:spChg chg="del">
          <ac:chgData name="Alejandro Ferris" userId="a0e819f059b8d856" providerId="LiveId" clId="{86E138EE-61F3-4136-B39E-189D365C6247}" dt="2022-08-06T16:11:01.268" v="82"/>
          <ac:spMkLst>
            <pc:docMk/>
            <pc:sldMk cId="444110684" sldId="290"/>
            <ac:spMk id="26" creationId="{1A9F7B4E-B03D-4F64-BE33-00D074458D45}"/>
          </ac:spMkLst>
        </pc:spChg>
        <pc:spChg chg="del">
          <ac:chgData name="Alejandro Ferris" userId="a0e819f059b8d856" providerId="LiveId" clId="{86E138EE-61F3-4136-B39E-189D365C6247}" dt="2022-08-06T16:11:01.268" v="82"/>
          <ac:spMkLst>
            <pc:docMk/>
            <pc:sldMk cId="444110684" sldId="290"/>
            <ac:spMk id="27" creationId="{1CA8A97F-67F0-4D5F-A850-0C30727D1CE3}"/>
          </ac:spMkLst>
        </pc:spChg>
      </pc:sldChg>
      <pc:sldChg chg="delSp modSp mod delDesignElem">
        <pc:chgData name="Alejandro Ferris" userId="a0e819f059b8d856" providerId="LiveId" clId="{86E138EE-61F3-4136-B39E-189D365C6247}" dt="2022-08-06T16:15:38.212" v="100" actId="14100"/>
        <pc:sldMkLst>
          <pc:docMk/>
          <pc:sldMk cId="3774157144" sldId="291"/>
        </pc:sldMkLst>
        <pc:spChg chg="mod">
          <ac:chgData name="Alejandro Ferris" userId="a0e819f059b8d856" providerId="LiveId" clId="{86E138EE-61F3-4136-B39E-189D365C6247}" dt="2022-08-06T16:15:38.212" v="100" actId="14100"/>
          <ac:spMkLst>
            <pc:docMk/>
            <pc:sldMk cId="3774157144" sldId="291"/>
            <ac:spMk id="2" creationId="{A51E12D8-D13E-9A26-0C7B-03C7E7A36ACE}"/>
          </ac:spMkLst>
        </pc:spChg>
        <pc:spChg chg="del">
          <ac:chgData name="Alejandro Ferris" userId="a0e819f059b8d856" providerId="LiveId" clId="{86E138EE-61F3-4136-B39E-189D365C6247}" dt="2022-08-06T16:11:01.268" v="82"/>
          <ac:spMkLst>
            <pc:docMk/>
            <pc:sldMk cId="3774157144" sldId="291"/>
            <ac:spMk id="9" creationId="{2E442304-DDBD-4F7B-8017-36BCC863FB40}"/>
          </ac:spMkLst>
        </pc:spChg>
        <pc:spChg chg="del">
          <ac:chgData name="Alejandro Ferris" userId="a0e819f059b8d856" providerId="LiveId" clId="{86E138EE-61F3-4136-B39E-189D365C6247}" dt="2022-08-06T16:11:01.268" v="82"/>
          <ac:spMkLst>
            <pc:docMk/>
            <pc:sldMk cId="3774157144" sldId="291"/>
            <ac:spMk id="11" creationId="{535742DD-1B16-4E9D-B715-0D74B4574A68}"/>
          </ac:spMkLst>
        </pc:spChg>
        <pc:graphicFrameChg chg="mod">
          <ac:chgData name="Alejandro Ferris" userId="a0e819f059b8d856" providerId="LiveId" clId="{86E138EE-61F3-4136-B39E-189D365C6247}" dt="2022-08-06T16:15:31.503" v="99" actId="1076"/>
          <ac:graphicFrameMkLst>
            <pc:docMk/>
            <pc:sldMk cId="3774157144" sldId="291"/>
            <ac:graphicFrameMk id="6" creationId="{C774A261-BC8E-9D3E-5EA3-DA71A2964D22}"/>
          </ac:graphicFrameMkLst>
        </pc:graphicFrameChg>
      </pc:sldChg>
      <pc:sldChg chg="delSp del delDesignElem">
        <pc:chgData name="Alejandro Ferris" userId="a0e819f059b8d856" providerId="LiveId" clId="{86E138EE-61F3-4136-B39E-189D365C6247}" dt="2022-08-06T16:15:02.578" v="95" actId="47"/>
        <pc:sldMkLst>
          <pc:docMk/>
          <pc:sldMk cId="3541818074" sldId="292"/>
        </pc:sldMkLst>
        <pc:spChg chg="del">
          <ac:chgData name="Alejandro Ferris" userId="a0e819f059b8d856" providerId="LiveId" clId="{86E138EE-61F3-4136-B39E-189D365C6247}" dt="2022-08-06T16:11:01.268" v="82"/>
          <ac:spMkLst>
            <pc:docMk/>
            <pc:sldMk cId="3541818074" sldId="292"/>
            <ac:spMk id="34" creationId="{DA381740-063A-41A4-836D-85D14980EEF0}"/>
          </ac:spMkLst>
        </pc:spChg>
        <pc:spChg chg="del">
          <ac:chgData name="Alejandro Ferris" userId="a0e819f059b8d856" providerId="LiveId" clId="{86E138EE-61F3-4136-B39E-189D365C6247}" dt="2022-08-06T16:11:01.268" v="82"/>
          <ac:spMkLst>
            <pc:docMk/>
            <pc:sldMk cId="3541818074" sldId="292"/>
            <ac:spMk id="36" creationId="{007891EC-4501-44ED-A8C8-B11B6DB767AB}"/>
          </ac:spMkLst>
        </pc:spChg>
        <pc:cxnChg chg="del">
          <ac:chgData name="Alejandro Ferris" userId="a0e819f059b8d856" providerId="LiveId" clId="{86E138EE-61F3-4136-B39E-189D365C6247}" dt="2022-08-06T16:11:01.268" v="82"/>
          <ac:cxnSpMkLst>
            <pc:docMk/>
            <pc:sldMk cId="3541818074" sldId="292"/>
            <ac:cxnSpMk id="38" creationId="{34E5597F-CE67-4085-9548-E6A8036DA3BB}"/>
          </ac:cxnSpMkLst>
        </pc:cxnChg>
      </pc:sldChg>
      <pc:sldChg chg="delSp delDesignElem">
        <pc:chgData name="Alejandro Ferris" userId="a0e819f059b8d856" providerId="LiveId" clId="{86E138EE-61F3-4136-B39E-189D365C6247}" dt="2022-08-06T16:11:01.268" v="82"/>
        <pc:sldMkLst>
          <pc:docMk/>
          <pc:sldMk cId="1707695401" sldId="293"/>
        </pc:sldMkLst>
        <pc:spChg chg="del">
          <ac:chgData name="Alejandro Ferris" userId="a0e819f059b8d856" providerId="LiveId" clId="{86E138EE-61F3-4136-B39E-189D365C6247}" dt="2022-08-06T16:11:01.268" v="82"/>
          <ac:spMkLst>
            <pc:docMk/>
            <pc:sldMk cId="1707695401" sldId="293"/>
            <ac:spMk id="20" creationId="{EBDD1931-9E86-4402-9A68-33A2D9EFB198}"/>
          </ac:spMkLst>
        </pc:spChg>
        <pc:spChg chg="del">
          <ac:chgData name="Alejandro Ferris" userId="a0e819f059b8d856" providerId="LiveId" clId="{86E138EE-61F3-4136-B39E-189D365C6247}" dt="2022-08-06T16:11:01.268" v="82"/>
          <ac:spMkLst>
            <pc:docMk/>
            <pc:sldMk cId="1707695401" sldId="293"/>
            <ac:spMk id="21" creationId="{2C61293E-6EBE-43EF-A52C-9BEBFD7679D4}"/>
          </ac:spMkLst>
        </pc:spChg>
        <pc:spChg chg="del">
          <ac:chgData name="Alejandro Ferris" userId="a0e819f059b8d856" providerId="LiveId" clId="{86E138EE-61F3-4136-B39E-189D365C6247}" dt="2022-08-06T16:11:01.268" v="82"/>
          <ac:spMkLst>
            <pc:docMk/>
            <pc:sldMk cId="1707695401" sldId="293"/>
            <ac:spMk id="22" creationId="{3FCFB1DE-0B7E-48CC-BA90-B2AB0889F9D6}"/>
          </ac:spMkLst>
        </pc:spChg>
      </pc:sldChg>
      <pc:sldChg chg="delSp delDesignElem">
        <pc:chgData name="Alejandro Ferris" userId="a0e819f059b8d856" providerId="LiveId" clId="{86E138EE-61F3-4136-B39E-189D365C6247}" dt="2022-08-06T16:11:01.268" v="82"/>
        <pc:sldMkLst>
          <pc:docMk/>
          <pc:sldMk cId="4273484827" sldId="294"/>
        </pc:sldMkLst>
        <pc:spChg chg="del">
          <ac:chgData name="Alejandro Ferris" userId="a0e819f059b8d856" providerId="LiveId" clId="{86E138EE-61F3-4136-B39E-189D365C6247}" dt="2022-08-06T16:11:01.268" v="82"/>
          <ac:spMkLst>
            <pc:docMk/>
            <pc:sldMk cId="4273484827" sldId="294"/>
            <ac:spMk id="19" creationId="{EBDD1931-9E86-4402-9A68-33A2D9EFB198}"/>
          </ac:spMkLst>
        </pc:spChg>
        <pc:spChg chg="del">
          <ac:chgData name="Alejandro Ferris" userId="a0e819f059b8d856" providerId="LiveId" clId="{86E138EE-61F3-4136-B39E-189D365C6247}" dt="2022-08-06T16:11:01.268" v="82"/>
          <ac:spMkLst>
            <pc:docMk/>
            <pc:sldMk cId="4273484827" sldId="294"/>
            <ac:spMk id="20" creationId="{100EDD19-6802-4EC3-95CE-CFFAB042CFD6}"/>
          </ac:spMkLst>
        </pc:spChg>
        <pc:spChg chg="del">
          <ac:chgData name="Alejandro Ferris" userId="a0e819f059b8d856" providerId="LiveId" clId="{86E138EE-61F3-4136-B39E-189D365C6247}" dt="2022-08-06T16:11:01.268" v="82"/>
          <ac:spMkLst>
            <pc:docMk/>
            <pc:sldMk cId="4273484827" sldId="294"/>
            <ac:spMk id="21" creationId="{DB17E863-922E-4C26-BD64-E8FD41D28661}"/>
          </ac:spMkLst>
        </pc:spChg>
      </pc:sldChg>
      <pc:sldChg chg="delSp mod">
        <pc:chgData name="Alejandro Ferris" userId="a0e819f059b8d856" providerId="LiveId" clId="{86E138EE-61F3-4136-B39E-189D365C6247}" dt="2022-08-06T16:13:33.540" v="91" actId="478"/>
        <pc:sldMkLst>
          <pc:docMk/>
          <pc:sldMk cId="1807350077" sldId="295"/>
        </pc:sldMkLst>
        <pc:picChg chg="del">
          <ac:chgData name="Alejandro Ferris" userId="a0e819f059b8d856" providerId="LiveId" clId="{86E138EE-61F3-4136-B39E-189D365C6247}" dt="2022-08-06T16:13:33.540" v="91" actId="478"/>
          <ac:picMkLst>
            <pc:docMk/>
            <pc:sldMk cId="1807350077" sldId="295"/>
            <ac:picMk id="7" creationId="{0132FE7B-BA12-812D-2DC4-0239555F8BFB}"/>
          </ac:picMkLst>
        </pc:picChg>
      </pc:sldChg>
      <pc:sldChg chg="delSp modSp mod delDesignElem">
        <pc:chgData name="Alejandro Ferris" userId="a0e819f059b8d856" providerId="LiveId" clId="{86E138EE-61F3-4136-B39E-189D365C6247}" dt="2022-08-06T16:13:59.157" v="93" actId="1076"/>
        <pc:sldMkLst>
          <pc:docMk/>
          <pc:sldMk cId="690208628" sldId="296"/>
        </pc:sldMkLst>
        <pc:spChg chg="mod">
          <ac:chgData name="Alejandro Ferris" userId="a0e819f059b8d856" providerId="LiveId" clId="{86E138EE-61F3-4136-B39E-189D365C6247}" dt="2022-08-06T16:13:59.157" v="93" actId="1076"/>
          <ac:spMkLst>
            <pc:docMk/>
            <pc:sldMk cId="690208628" sldId="296"/>
            <ac:spMk id="3" creationId="{27C7D54B-F4AC-B1D7-CCB2-ECAD71DB4F08}"/>
          </ac:spMkLst>
        </pc:spChg>
        <pc:spChg chg="del">
          <ac:chgData name="Alejandro Ferris" userId="a0e819f059b8d856" providerId="LiveId" clId="{86E138EE-61F3-4136-B39E-189D365C6247}" dt="2022-08-06T16:11:01.268" v="82"/>
          <ac:spMkLst>
            <pc:docMk/>
            <pc:sldMk cId="690208628" sldId="296"/>
            <ac:spMk id="10" creationId="{EBDD1931-9E86-4402-9A68-33A2D9EFB198}"/>
          </ac:spMkLst>
        </pc:spChg>
        <pc:spChg chg="del">
          <ac:chgData name="Alejandro Ferris" userId="a0e819f059b8d856" providerId="LiveId" clId="{86E138EE-61F3-4136-B39E-189D365C6247}" dt="2022-08-06T16:11:01.268" v="82"/>
          <ac:spMkLst>
            <pc:docMk/>
            <pc:sldMk cId="690208628" sldId="296"/>
            <ac:spMk id="12" creationId="{A9D2268A-D939-4E78-91B6-6C7E46406788}"/>
          </ac:spMkLst>
        </pc:spChg>
        <pc:spChg chg="del">
          <ac:chgData name="Alejandro Ferris" userId="a0e819f059b8d856" providerId="LiveId" clId="{86E138EE-61F3-4136-B39E-189D365C6247}" dt="2022-08-06T16:11:01.268" v="82"/>
          <ac:spMkLst>
            <pc:docMk/>
            <pc:sldMk cId="690208628" sldId="296"/>
            <ac:spMk id="14" creationId="{E0C43A58-225D-452D-8185-0D89D1EED861}"/>
          </ac:spMkLst>
        </pc:spChg>
        <pc:picChg chg="mod">
          <ac:chgData name="Alejandro Ferris" userId="a0e819f059b8d856" providerId="LiveId" clId="{86E138EE-61F3-4136-B39E-189D365C6247}" dt="2022-08-06T16:13:52.475" v="92" actId="1076"/>
          <ac:picMkLst>
            <pc:docMk/>
            <pc:sldMk cId="690208628" sldId="296"/>
            <ac:picMk id="5" creationId="{F8E3E102-CA01-46CC-3908-0865DE4CF726}"/>
          </ac:picMkLst>
        </pc:picChg>
      </pc:sldChg>
      <pc:sldChg chg="delSp del delDesignElem">
        <pc:chgData name="Alejandro Ferris" userId="a0e819f059b8d856" providerId="LiveId" clId="{86E138EE-61F3-4136-B39E-189D365C6247}" dt="2022-08-06T16:13:22.859" v="90" actId="47"/>
        <pc:sldMkLst>
          <pc:docMk/>
          <pc:sldMk cId="1524835687" sldId="297"/>
        </pc:sldMkLst>
        <pc:spChg chg="del">
          <ac:chgData name="Alejandro Ferris" userId="a0e819f059b8d856" providerId="LiveId" clId="{86E138EE-61F3-4136-B39E-189D365C6247}" dt="2022-08-06T16:11:01.268" v="82"/>
          <ac:spMkLst>
            <pc:docMk/>
            <pc:sldMk cId="1524835687" sldId="297"/>
            <ac:spMk id="8" creationId="{3F8690AC-6946-4248-8EE3-FE019F04C41B}"/>
          </ac:spMkLst>
        </pc:spChg>
        <pc:spChg chg="del">
          <ac:chgData name="Alejandro Ferris" userId="a0e819f059b8d856" providerId="LiveId" clId="{86E138EE-61F3-4136-B39E-189D365C6247}" dt="2022-08-06T16:11:01.268" v="82"/>
          <ac:spMkLst>
            <pc:docMk/>
            <pc:sldMk cId="1524835687" sldId="297"/>
            <ac:spMk id="10" creationId="{54012837-9F12-440F-990A-71AA288BBAB8}"/>
          </ac:spMkLst>
        </pc:spChg>
      </pc:sldChg>
      <pc:sldChg chg="modSp">
        <pc:chgData name="Alejandro Ferris" userId="a0e819f059b8d856" providerId="LiveId" clId="{86E138EE-61F3-4136-B39E-189D365C6247}" dt="2022-08-06T16:11:01.268" v="82"/>
        <pc:sldMkLst>
          <pc:docMk/>
          <pc:sldMk cId="2882144902" sldId="298"/>
        </pc:sldMkLst>
        <pc:spChg chg="mod">
          <ac:chgData name="Alejandro Ferris" userId="a0e819f059b8d856" providerId="LiveId" clId="{86E138EE-61F3-4136-B39E-189D365C6247}" dt="2022-08-06T16:11:01.268" v="82"/>
          <ac:spMkLst>
            <pc:docMk/>
            <pc:sldMk cId="2882144902" sldId="298"/>
            <ac:spMk id="2" creationId="{8A4B8DBA-E51D-A54C-665B-8B6F0F3BC288}"/>
          </ac:spMkLst>
        </pc:spChg>
      </pc:sldChg>
      <pc:sldChg chg="addSp delSp modSp mod delDesignElem">
        <pc:chgData name="Alejandro Ferris" userId="a0e819f059b8d856" providerId="LiveId" clId="{86E138EE-61F3-4136-B39E-189D365C6247}" dt="2022-08-06T16:11:01.268" v="82"/>
        <pc:sldMkLst>
          <pc:docMk/>
          <pc:sldMk cId="4221123382" sldId="299"/>
        </pc:sldMkLst>
        <pc:spChg chg="mod">
          <ac:chgData name="Alejandro Ferris" userId="a0e819f059b8d856" providerId="LiveId" clId="{86E138EE-61F3-4136-B39E-189D365C6247}" dt="2022-07-27T15:39:50.533" v="45" actId="1076"/>
          <ac:spMkLst>
            <pc:docMk/>
            <pc:sldMk cId="4221123382" sldId="299"/>
            <ac:spMk id="2" creationId="{AF54FA21-B65A-AF83-737A-0BD9A4D1769F}"/>
          </ac:spMkLst>
        </pc:spChg>
        <pc:spChg chg="add del mod">
          <ac:chgData name="Alejandro Ferris" userId="a0e819f059b8d856" providerId="LiveId" clId="{86E138EE-61F3-4136-B39E-189D365C6247}" dt="2022-07-27T15:36:28.245" v="2" actId="478"/>
          <ac:spMkLst>
            <pc:docMk/>
            <pc:sldMk cId="4221123382" sldId="299"/>
            <ac:spMk id="4" creationId="{3C7DFE2C-79E3-3299-0D91-25A803940304}"/>
          </ac:spMkLst>
        </pc:spChg>
        <pc:spChg chg="del mod ord">
          <ac:chgData name="Alejandro Ferris" userId="a0e819f059b8d856" providerId="LiveId" clId="{86E138EE-61F3-4136-B39E-189D365C6247}" dt="2022-07-27T15:37:39.955" v="7" actId="478"/>
          <ac:spMkLst>
            <pc:docMk/>
            <pc:sldMk cId="4221123382" sldId="299"/>
            <ac:spMk id="9" creationId="{B480C90A-2B08-702D-FD74-C24C37DBFE40}"/>
          </ac:spMkLst>
        </pc:spChg>
        <pc:spChg chg="del">
          <ac:chgData name="Alejandro Ferris" userId="a0e819f059b8d856" providerId="LiveId" clId="{86E138EE-61F3-4136-B39E-189D365C6247}" dt="2022-07-27T15:37:21.703" v="4" actId="26606"/>
          <ac:spMkLst>
            <pc:docMk/>
            <pc:sldMk cId="4221123382" sldId="299"/>
            <ac:spMk id="10" creationId="{DA381740-063A-41A4-836D-85D14980EEF0}"/>
          </ac:spMkLst>
        </pc:spChg>
        <pc:spChg chg="del">
          <ac:chgData name="Alejandro Ferris" userId="a0e819f059b8d856" providerId="LiveId" clId="{86E138EE-61F3-4136-B39E-189D365C6247}" dt="2022-07-27T15:37:21.703" v="4" actId="26606"/>
          <ac:spMkLst>
            <pc:docMk/>
            <pc:sldMk cId="4221123382" sldId="299"/>
            <ac:spMk id="12" creationId="{665DBBEF-238B-476B-96AB-8AAC3224ECEA}"/>
          </ac:spMkLst>
        </pc:spChg>
        <pc:spChg chg="del">
          <ac:chgData name="Alejandro Ferris" userId="a0e819f059b8d856" providerId="LiveId" clId="{86E138EE-61F3-4136-B39E-189D365C6247}" dt="2022-07-27T15:37:21.703" v="4" actId="26606"/>
          <ac:spMkLst>
            <pc:docMk/>
            <pc:sldMk cId="4221123382" sldId="299"/>
            <ac:spMk id="14" creationId="{3FCFB1DE-0B7E-48CC-BA90-B2AB0889F9D6}"/>
          </ac:spMkLst>
        </pc:spChg>
        <pc:spChg chg="add del">
          <ac:chgData name="Alejandro Ferris" userId="a0e819f059b8d856" providerId="LiveId" clId="{86E138EE-61F3-4136-B39E-189D365C6247}" dt="2022-07-27T15:38:43.553" v="31" actId="26606"/>
          <ac:spMkLst>
            <pc:docMk/>
            <pc:sldMk cId="4221123382" sldId="299"/>
            <ac:spMk id="19" creationId="{DA381740-063A-41A4-836D-85D14980EEF0}"/>
          </ac:spMkLst>
        </pc:spChg>
        <pc:spChg chg="add del">
          <ac:chgData name="Alejandro Ferris" userId="a0e819f059b8d856" providerId="LiveId" clId="{86E138EE-61F3-4136-B39E-189D365C6247}" dt="2022-07-27T15:38:43.553" v="31" actId="26606"/>
          <ac:spMkLst>
            <pc:docMk/>
            <pc:sldMk cId="4221123382" sldId="299"/>
            <ac:spMk id="21" creationId="{C4879EFC-8E62-4E00-973C-C45EE9EC676D}"/>
          </ac:spMkLst>
        </pc:spChg>
        <pc:spChg chg="add del">
          <ac:chgData name="Alejandro Ferris" userId="a0e819f059b8d856" providerId="LiveId" clId="{86E138EE-61F3-4136-B39E-189D365C6247}" dt="2022-07-27T15:38:43.553" v="31" actId="26606"/>
          <ac:spMkLst>
            <pc:docMk/>
            <pc:sldMk cId="4221123382" sldId="299"/>
            <ac:spMk id="23" creationId="{D6A9C53F-5F90-40A5-8C85-5412D39C8C68}"/>
          </ac:spMkLst>
        </pc:spChg>
        <pc:spChg chg="add del">
          <ac:chgData name="Alejandro Ferris" userId="a0e819f059b8d856" providerId="LiveId" clId="{86E138EE-61F3-4136-B39E-189D365C6247}" dt="2022-07-27T15:38:43.547" v="30" actId="26606"/>
          <ac:spMkLst>
            <pc:docMk/>
            <pc:sldMk cId="4221123382" sldId="299"/>
            <ac:spMk id="28" creationId="{DA381740-063A-41A4-836D-85D14980EEF0}"/>
          </ac:spMkLst>
        </pc:spChg>
        <pc:spChg chg="add del">
          <ac:chgData name="Alejandro Ferris" userId="a0e819f059b8d856" providerId="LiveId" clId="{86E138EE-61F3-4136-B39E-189D365C6247}" dt="2022-07-27T15:38:43.547" v="30" actId="26606"/>
          <ac:spMkLst>
            <pc:docMk/>
            <pc:sldMk cId="4221123382" sldId="299"/>
            <ac:spMk id="30" creationId="{F0087D53-9295-4463-AAE4-D5C626046E9F}"/>
          </ac:spMkLst>
        </pc:spChg>
        <pc:spChg chg="add del">
          <ac:chgData name="Alejandro Ferris" userId="a0e819f059b8d856" providerId="LiveId" clId="{86E138EE-61F3-4136-B39E-189D365C6247}" dt="2022-07-27T15:38:43.547" v="30" actId="26606"/>
          <ac:spMkLst>
            <pc:docMk/>
            <pc:sldMk cId="4221123382" sldId="299"/>
            <ac:spMk id="32" creationId="{D6A9C53F-5F90-40A5-8C85-5412D39C8C68}"/>
          </ac:spMkLst>
        </pc:spChg>
        <pc:spChg chg="add del">
          <ac:chgData name="Alejandro Ferris" userId="a0e819f059b8d856" providerId="LiveId" clId="{86E138EE-61F3-4136-B39E-189D365C6247}" dt="2022-08-06T16:11:01.268" v="82"/>
          <ac:spMkLst>
            <pc:docMk/>
            <pc:sldMk cId="4221123382" sldId="299"/>
            <ac:spMk id="34" creationId="{DA381740-063A-41A4-836D-85D14980EEF0}"/>
          </ac:spMkLst>
        </pc:spChg>
        <pc:spChg chg="add del">
          <ac:chgData name="Alejandro Ferris" userId="a0e819f059b8d856" providerId="LiveId" clId="{86E138EE-61F3-4136-B39E-189D365C6247}" dt="2022-08-06T16:11:01.268" v="82"/>
          <ac:spMkLst>
            <pc:docMk/>
            <pc:sldMk cId="4221123382" sldId="299"/>
            <ac:spMk id="35" creationId="{C4879EFC-8E62-4E00-973C-C45EE9EC676D}"/>
          </ac:spMkLst>
        </pc:spChg>
        <pc:spChg chg="add del">
          <ac:chgData name="Alejandro Ferris" userId="a0e819f059b8d856" providerId="LiveId" clId="{86E138EE-61F3-4136-B39E-189D365C6247}" dt="2022-08-06T16:11:01.268" v="82"/>
          <ac:spMkLst>
            <pc:docMk/>
            <pc:sldMk cId="4221123382" sldId="299"/>
            <ac:spMk id="36" creationId="{D6A9C53F-5F90-40A5-8C85-5412D39C8C68}"/>
          </ac:spMkLst>
        </pc:spChg>
        <pc:picChg chg="del">
          <ac:chgData name="Alejandro Ferris" userId="a0e819f059b8d856" providerId="LiveId" clId="{86E138EE-61F3-4136-B39E-189D365C6247}" dt="2022-07-27T15:36:21.496" v="1" actId="478"/>
          <ac:picMkLst>
            <pc:docMk/>
            <pc:sldMk cId="4221123382" sldId="299"/>
            <ac:picMk id="5" creationId="{37E2ECDA-E34D-45F1-456D-DC5C02EFE8C3}"/>
          </ac:picMkLst>
        </pc:picChg>
        <pc:picChg chg="add mod">
          <ac:chgData name="Alejandro Ferris" userId="a0e819f059b8d856" providerId="LiveId" clId="{86E138EE-61F3-4136-B39E-189D365C6247}" dt="2022-07-27T15:39:46.476" v="44" actId="14100"/>
          <ac:picMkLst>
            <pc:docMk/>
            <pc:sldMk cId="4221123382" sldId="299"/>
            <ac:picMk id="6" creationId="{8F5EB5DF-6B3C-BA84-7559-0D6963863B9A}"/>
          </ac:picMkLst>
        </pc:picChg>
        <pc:picChg chg="mod ord">
          <ac:chgData name="Alejandro Ferris" userId="a0e819f059b8d856" providerId="LiveId" clId="{86E138EE-61F3-4136-B39E-189D365C6247}" dt="2022-07-27T15:39:54.151" v="46" actId="1076"/>
          <ac:picMkLst>
            <pc:docMk/>
            <pc:sldMk cId="4221123382" sldId="299"/>
            <ac:picMk id="11" creationId="{DA676ABB-9327-CCBF-B687-468A5002354B}"/>
          </ac:picMkLst>
        </pc:picChg>
      </pc:sldChg>
      <pc:sldChg chg="delSp delDesignElem">
        <pc:chgData name="Alejandro Ferris" userId="a0e819f059b8d856" providerId="LiveId" clId="{86E138EE-61F3-4136-B39E-189D365C6247}" dt="2022-08-06T16:11:01.268" v="82"/>
        <pc:sldMkLst>
          <pc:docMk/>
          <pc:sldMk cId="496457696" sldId="301"/>
        </pc:sldMkLst>
        <pc:spChg chg="del">
          <ac:chgData name="Alejandro Ferris" userId="a0e819f059b8d856" providerId="LiveId" clId="{86E138EE-61F3-4136-B39E-189D365C6247}" dt="2022-08-06T16:11:01.268" v="82"/>
          <ac:spMkLst>
            <pc:docMk/>
            <pc:sldMk cId="496457696" sldId="301"/>
            <ac:spMk id="17" creationId="{2C61293E-6EBE-43EF-A52C-9BEBFD7679D4}"/>
          </ac:spMkLst>
        </pc:spChg>
        <pc:spChg chg="del">
          <ac:chgData name="Alejandro Ferris" userId="a0e819f059b8d856" providerId="LiveId" clId="{86E138EE-61F3-4136-B39E-189D365C6247}" dt="2022-08-06T16:11:01.268" v="82"/>
          <ac:spMkLst>
            <pc:docMk/>
            <pc:sldMk cId="496457696" sldId="301"/>
            <ac:spMk id="19" creationId="{3FCFB1DE-0B7E-48CC-BA90-B2AB0889F9D6}"/>
          </ac:spMkLst>
        </pc:spChg>
      </pc:sldChg>
      <pc:sldChg chg="delSp delDesignElem">
        <pc:chgData name="Alejandro Ferris" userId="a0e819f059b8d856" providerId="LiveId" clId="{86E138EE-61F3-4136-B39E-189D365C6247}" dt="2022-08-06T16:11:01.268" v="82"/>
        <pc:sldMkLst>
          <pc:docMk/>
          <pc:sldMk cId="719015181" sldId="302"/>
        </pc:sldMkLst>
        <pc:spChg chg="del">
          <ac:chgData name="Alejandro Ferris" userId="a0e819f059b8d856" providerId="LiveId" clId="{86E138EE-61F3-4136-B39E-189D365C6247}" dt="2022-08-06T16:11:01.268" v="82"/>
          <ac:spMkLst>
            <pc:docMk/>
            <pc:sldMk cId="719015181" sldId="302"/>
            <ac:spMk id="11" creationId="{45D37F4E-DDB4-456B-97E0-9937730A039F}"/>
          </ac:spMkLst>
        </pc:spChg>
        <pc:spChg chg="del">
          <ac:chgData name="Alejandro Ferris" userId="a0e819f059b8d856" providerId="LiveId" clId="{86E138EE-61F3-4136-B39E-189D365C6247}" dt="2022-08-06T16:11:01.268" v="82"/>
          <ac:spMkLst>
            <pc:docMk/>
            <pc:sldMk cId="719015181" sldId="302"/>
            <ac:spMk id="13" creationId="{3CE8AF5E-D374-4CF1-90CC-35CF73B81C3E}"/>
          </ac:spMkLst>
        </pc:spChg>
      </pc:sldChg>
      <pc:sldChg chg="delSp modSp del delDesignElem">
        <pc:chgData name="Alejandro Ferris" userId="a0e819f059b8d856" providerId="LiveId" clId="{86E138EE-61F3-4136-B39E-189D365C6247}" dt="2022-08-06T16:15:06.417" v="96" actId="47"/>
        <pc:sldMkLst>
          <pc:docMk/>
          <pc:sldMk cId="2009342113" sldId="305"/>
        </pc:sldMkLst>
        <pc:spChg chg="mod">
          <ac:chgData name="Alejandro Ferris" userId="a0e819f059b8d856" providerId="LiveId" clId="{86E138EE-61F3-4136-B39E-189D365C6247}" dt="2022-08-06T16:11:01.268" v="82"/>
          <ac:spMkLst>
            <pc:docMk/>
            <pc:sldMk cId="2009342113" sldId="305"/>
            <ac:spMk id="2" creationId="{F29E316B-385A-C793-6F43-D38D25EA42D2}"/>
          </ac:spMkLst>
        </pc:spChg>
        <pc:spChg chg="del">
          <ac:chgData name="Alejandro Ferris" userId="a0e819f059b8d856" providerId="LiveId" clId="{86E138EE-61F3-4136-B39E-189D365C6247}" dt="2022-08-06T16:11:01.268" v="82"/>
          <ac:spMkLst>
            <pc:docMk/>
            <pc:sldMk cId="2009342113" sldId="305"/>
            <ac:spMk id="73" creationId="{EBDD1931-9E86-4402-9A68-33A2D9EFB198}"/>
          </ac:spMkLst>
        </pc:spChg>
        <pc:spChg chg="del">
          <ac:chgData name="Alejandro Ferris" userId="a0e819f059b8d856" providerId="LiveId" clId="{86E138EE-61F3-4136-B39E-189D365C6247}" dt="2022-08-06T16:11:01.268" v="82"/>
          <ac:spMkLst>
            <pc:docMk/>
            <pc:sldMk cId="2009342113" sldId="305"/>
            <ac:spMk id="75" creationId="{F13C74B1-5B17-4795-BED0-7140497B445A}"/>
          </ac:spMkLst>
        </pc:spChg>
        <pc:spChg chg="del">
          <ac:chgData name="Alejandro Ferris" userId="a0e819f059b8d856" providerId="LiveId" clId="{86E138EE-61F3-4136-B39E-189D365C6247}" dt="2022-08-06T16:11:01.268" v="82"/>
          <ac:spMkLst>
            <pc:docMk/>
            <pc:sldMk cId="2009342113" sldId="305"/>
            <ac:spMk id="77" creationId="{3FCFB1DE-0B7E-48CC-BA90-B2AB0889F9D6}"/>
          </ac:spMkLst>
        </pc:spChg>
      </pc:sldChg>
      <pc:sldChg chg="del">
        <pc:chgData name="Alejandro Ferris" userId="a0e819f059b8d856" providerId="LiveId" clId="{86E138EE-61F3-4136-B39E-189D365C6247}" dt="2022-08-06T16:15:09.420" v="97" actId="47"/>
        <pc:sldMkLst>
          <pc:docMk/>
          <pc:sldMk cId="2511607214" sldId="306"/>
        </pc:sldMkLst>
      </pc:sldChg>
      <pc:sldChg chg="addSp delSp modSp new mod">
        <pc:chgData name="Alejandro Ferris" userId="a0e819f059b8d856" providerId="LiveId" clId="{86E138EE-61F3-4136-B39E-189D365C6247}" dt="2022-07-27T15:41:36.721" v="52" actId="14100"/>
        <pc:sldMkLst>
          <pc:docMk/>
          <pc:sldMk cId="790154194" sldId="307"/>
        </pc:sldMkLst>
        <pc:spChg chg="del">
          <ac:chgData name="Alejandro Ferris" userId="a0e819f059b8d856" providerId="LiveId" clId="{86E138EE-61F3-4136-B39E-189D365C6247}" dt="2022-07-27T15:41:17.535" v="48" actId="478"/>
          <ac:spMkLst>
            <pc:docMk/>
            <pc:sldMk cId="790154194" sldId="307"/>
            <ac:spMk id="2" creationId="{2449F68B-AB82-7EC1-B0F4-612AB2C5DB5F}"/>
          </ac:spMkLst>
        </pc:spChg>
        <pc:spChg chg="del">
          <ac:chgData name="Alejandro Ferris" userId="a0e819f059b8d856" providerId="LiveId" clId="{86E138EE-61F3-4136-B39E-189D365C6247}" dt="2022-07-27T15:41:20.803" v="49" actId="478"/>
          <ac:spMkLst>
            <pc:docMk/>
            <pc:sldMk cId="790154194" sldId="307"/>
            <ac:spMk id="3" creationId="{D79A2788-48EB-00FA-BA06-8939E1214A7F}"/>
          </ac:spMkLst>
        </pc:spChg>
        <pc:picChg chg="add mod">
          <ac:chgData name="Alejandro Ferris" userId="a0e819f059b8d856" providerId="LiveId" clId="{86E138EE-61F3-4136-B39E-189D365C6247}" dt="2022-07-27T15:41:36.721" v="52" actId="14100"/>
          <ac:picMkLst>
            <pc:docMk/>
            <pc:sldMk cId="790154194" sldId="307"/>
            <ac:picMk id="4" creationId="{79673F2B-78A2-7D9A-9FAD-FC25F7A6AF6F}"/>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624E1-10AD-44D9-A611-82D2474D82B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4FE7FEC-1FBC-44ED-AD8C-1979C3D84FC7}">
      <dgm:prSet/>
      <dgm:spPr/>
      <dgm:t>
        <a:bodyPr/>
        <a:lstStyle/>
        <a:p>
          <a:r>
            <a:rPr lang="es-ES" b="1" i="0" dirty="0"/>
            <a:t>La historia de Burdeos comienza con la </a:t>
          </a:r>
          <a:r>
            <a:rPr lang="es-ES" b="1" i="0" dirty="0">
              <a:highlight>
                <a:srgbClr val="FFFF00"/>
              </a:highlight>
            </a:rPr>
            <a:t>presencia humana que se ha encontrado cerca de la ciudad en forma de restos de cavernícolas neandertales de más de 20.000 años de antigüedad. </a:t>
          </a:r>
          <a:r>
            <a:rPr lang="es-ES" b="1" i="0" dirty="0"/>
            <a:t>El emplazamiento de la ciudad actual fue establecido por los celtas en los siglos III y IV a.C. y pasó a formar parte del Imperio Romano de Julio César en el siglo I </a:t>
          </a:r>
          <a:r>
            <a:rPr lang="es-ES" b="1" dirty="0"/>
            <a:t>A</a:t>
          </a:r>
          <a:r>
            <a:rPr lang="es-ES" b="1" i="0" dirty="0"/>
            <a:t>.</a:t>
          </a:r>
          <a:r>
            <a:rPr lang="es-ES" b="1" dirty="0"/>
            <a:t>C</a:t>
          </a:r>
          <a:r>
            <a:rPr lang="es-ES" b="1" i="0" dirty="0"/>
            <a:t>.</a:t>
          </a:r>
          <a:endParaRPr lang="en-US" dirty="0"/>
        </a:p>
      </dgm:t>
    </dgm:pt>
    <dgm:pt modelId="{15516C42-6E18-4E84-AEDD-49211F0CD9C3}" type="parTrans" cxnId="{A7A5E0F6-C5C8-4445-85E5-790E04B8A896}">
      <dgm:prSet/>
      <dgm:spPr/>
      <dgm:t>
        <a:bodyPr/>
        <a:lstStyle/>
        <a:p>
          <a:endParaRPr lang="en-US"/>
        </a:p>
      </dgm:t>
    </dgm:pt>
    <dgm:pt modelId="{0F55FB28-DAF6-4CF2-9406-EB62D355C203}" type="sibTrans" cxnId="{A7A5E0F6-C5C8-4445-85E5-790E04B8A896}">
      <dgm:prSet/>
      <dgm:spPr/>
      <dgm:t>
        <a:bodyPr/>
        <a:lstStyle/>
        <a:p>
          <a:endParaRPr lang="en-US"/>
        </a:p>
      </dgm:t>
    </dgm:pt>
    <dgm:pt modelId="{9BC7FD18-5AED-48C6-8215-CBFA754FA07A}">
      <dgm:prSet/>
      <dgm:spPr/>
      <dgm:t>
        <a:bodyPr/>
        <a:lstStyle/>
        <a:p>
          <a:r>
            <a:rPr lang="es-ES" b="1" i="0" dirty="0">
              <a:highlight>
                <a:srgbClr val="FFFF00"/>
              </a:highlight>
            </a:rPr>
            <a:t>La ciudad de Burdeos fue la capital de la región romana de Aquitania</a:t>
          </a:r>
          <a:r>
            <a:rPr lang="es-ES" b="1" i="0" dirty="0"/>
            <a:t>. Muchas de sus fortificaciones fueron construidas para defenderse de las invasiones germánicas, aunque finalmente no tuvieron éxito. Burdeos fue gobernada por los duques de Aquitania desde el siglo X.</a:t>
          </a:r>
          <a:endParaRPr lang="en-US" dirty="0"/>
        </a:p>
      </dgm:t>
    </dgm:pt>
    <dgm:pt modelId="{4A75BC5F-1F57-4F22-B1C5-764C373E5A9F}" type="parTrans" cxnId="{52F5896F-F2DB-4900-B47A-989A21956114}">
      <dgm:prSet/>
      <dgm:spPr/>
      <dgm:t>
        <a:bodyPr/>
        <a:lstStyle/>
        <a:p>
          <a:endParaRPr lang="en-US"/>
        </a:p>
      </dgm:t>
    </dgm:pt>
    <dgm:pt modelId="{38345CD3-251C-4CC4-A467-941A0B06C4C1}" type="sibTrans" cxnId="{52F5896F-F2DB-4900-B47A-989A21956114}">
      <dgm:prSet/>
      <dgm:spPr/>
      <dgm:t>
        <a:bodyPr/>
        <a:lstStyle/>
        <a:p>
          <a:endParaRPr lang="en-US"/>
        </a:p>
      </dgm:t>
    </dgm:pt>
    <dgm:pt modelId="{00A58366-700B-43BF-B419-D299F2A4BD62}">
      <dgm:prSet/>
      <dgm:spPr/>
      <dgm:t>
        <a:bodyPr/>
        <a:lstStyle/>
        <a:p>
          <a:r>
            <a:rPr lang="es-ES" b="1" i="0" dirty="0">
              <a:highlight>
                <a:srgbClr val="FFFF00"/>
              </a:highlight>
            </a:rPr>
            <a:t>Bajo el reinado del rey Enrique II de Inglaterra, tras su matrimonio en el siglo XII con Eleanor de Aquitania, toda la zona de la Gironda prosperó y desarrolló su negocio de exportación de vino para los sedientos bebedores ingleses.</a:t>
          </a:r>
          <a:endParaRPr lang="en-US" dirty="0">
            <a:highlight>
              <a:srgbClr val="FFFF00"/>
            </a:highlight>
          </a:endParaRPr>
        </a:p>
      </dgm:t>
    </dgm:pt>
    <dgm:pt modelId="{644FFE37-6991-405B-BFDA-FA497C248743}" type="parTrans" cxnId="{8EFD0460-49DE-4BDA-AE8A-99A58315806A}">
      <dgm:prSet/>
      <dgm:spPr/>
      <dgm:t>
        <a:bodyPr/>
        <a:lstStyle/>
        <a:p>
          <a:endParaRPr lang="en-US"/>
        </a:p>
      </dgm:t>
    </dgm:pt>
    <dgm:pt modelId="{383AA91E-F456-4D51-B86F-6FC8629CA8CB}" type="sibTrans" cxnId="{8EFD0460-49DE-4BDA-AE8A-99A58315806A}">
      <dgm:prSet/>
      <dgm:spPr/>
      <dgm:t>
        <a:bodyPr/>
        <a:lstStyle/>
        <a:p>
          <a:endParaRPr lang="en-US"/>
        </a:p>
      </dgm:t>
    </dgm:pt>
    <dgm:pt modelId="{1120F8C7-72FA-49AB-AA28-D2191B48FFC7}">
      <dgm:prSet/>
      <dgm:spPr/>
      <dgm:t>
        <a:bodyPr/>
        <a:lstStyle/>
        <a:p>
          <a:r>
            <a:rPr lang="es-ES" b="1" i="0" dirty="0"/>
            <a:t>Las Bastidas fueron las nuevas ciudades de los siglos XIII y XIV y fueron fundadas originalmente por razones económicas y políticas en todo el suroeste de Francia.</a:t>
          </a:r>
          <a:endParaRPr lang="en-US" dirty="0"/>
        </a:p>
      </dgm:t>
    </dgm:pt>
    <dgm:pt modelId="{737E8527-A130-4CF5-A204-A8E967BB0AE3}" type="parTrans" cxnId="{561AD2D6-C21F-482E-8F35-FAC636AA3076}">
      <dgm:prSet/>
      <dgm:spPr/>
      <dgm:t>
        <a:bodyPr/>
        <a:lstStyle/>
        <a:p>
          <a:endParaRPr lang="en-US"/>
        </a:p>
      </dgm:t>
    </dgm:pt>
    <dgm:pt modelId="{92ED2DA4-C28F-43D4-A35F-0C59FE996B7A}" type="sibTrans" cxnId="{561AD2D6-C21F-482E-8F35-FAC636AA3076}">
      <dgm:prSet/>
      <dgm:spPr/>
      <dgm:t>
        <a:bodyPr/>
        <a:lstStyle/>
        <a:p>
          <a:endParaRPr lang="en-US"/>
        </a:p>
      </dgm:t>
    </dgm:pt>
    <dgm:pt modelId="{47252058-3360-4F69-A4A7-05C31B038258}">
      <dgm:prSet/>
      <dgm:spPr/>
      <dgm:t>
        <a:bodyPr/>
        <a:lstStyle/>
        <a:p>
          <a:r>
            <a:rPr lang="es-ES" b="1" i="0"/>
            <a:t>Se esperaba que la creación de estas ciudades aumentara la superficie de tierra que podría ser cultivada y utilizada para mantener una población creciente, sin embargo, su importancia se hizo cada vez más militar a medida que aumentaban las tensiones entre los franceses y los ingleses.</a:t>
          </a:r>
          <a:endParaRPr lang="en-US"/>
        </a:p>
      </dgm:t>
    </dgm:pt>
    <dgm:pt modelId="{DFFB868C-301B-4126-A39E-952F55100CDF}" type="parTrans" cxnId="{B2E432C6-D81A-44E0-A59A-6FFB1C8BDD8A}">
      <dgm:prSet/>
      <dgm:spPr/>
      <dgm:t>
        <a:bodyPr/>
        <a:lstStyle/>
        <a:p>
          <a:endParaRPr lang="en-US"/>
        </a:p>
      </dgm:t>
    </dgm:pt>
    <dgm:pt modelId="{CC661C0C-A880-484C-8EC1-35F3BF6F94AD}" type="sibTrans" cxnId="{B2E432C6-D81A-44E0-A59A-6FFB1C8BDD8A}">
      <dgm:prSet/>
      <dgm:spPr/>
      <dgm:t>
        <a:bodyPr/>
        <a:lstStyle/>
        <a:p>
          <a:endParaRPr lang="en-US"/>
        </a:p>
      </dgm:t>
    </dgm:pt>
    <dgm:pt modelId="{84E6AAF6-041C-4C4E-ADB4-C36CED1CDC11}">
      <dgm:prSet/>
      <dgm:spPr/>
      <dgm:t>
        <a:bodyPr/>
        <a:lstStyle/>
        <a:p>
          <a:r>
            <a:rPr lang="es-ES" b="1" i="0"/>
            <a:t>Aparte de su estilo de gobierno feudal, las bastidas se definían por el trazado de su ciudad. Principalmente de forma cuadrada con calles que diseccionan en ángulo recto, la plaza del mercado estaba a menudo en la plaza central.</a:t>
          </a:r>
          <a:endParaRPr lang="en-US"/>
        </a:p>
      </dgm:t>
    </dgm:pt>
    <dgm:pt modelId="{2C0E78A4-40D2-4FC9-B5DF-F69673F874C4}" type="parTrans" cxnId="{4883EC68-1D18-49BA-AC8C-BD2D51660C34}">
      <dgm:prSet/>
      <dgm:spPr/>
      <dgm:t>
        <a:bodyPr/>
        <a:lstStyle/>
        <a:p>
          <a:endParaRPr lang="en-US"/>
        </a:p>
      </dgm:t>
    </dgm:pt>
    <dgm:pt modelId="{F0055A60-0848-4358-A22E-91E33FE679FC}" type="sibTrans" cxnId="{4883EC68-1D18-49BA-AC8C-BD2D51660C34}">
      <dgm:prSet/>
      <dgm:spPr/>
      <dgm:t>
        <a:bodyPr/>
        <a:lstStyle/>
        <a:p>
          <a:endParaRPr lang="en-US"/>
        </a:p>
      </dgm:t>
    </dgm:pt>
    <dgm:pt modelId="{B6181B9C-E129-495B-BCA6-7B580F8228E9}">
      <dgm:prSet/>
      <dgm:spPr/>
      <dgm:t>
        <a:bodyPr/>
        <a:lstStyle/>
        <a:p>
          <a:r>
            <a:rPr lang="es-ES" b="1" i="0" dirty="0">
              <a:highlight>
                <a:srgbClr val="FFFF00"/>
              </a:highlight>
            </a:rPr>
            <a:t>La expansión de la zona se vio frenada por la Guerra de los Cien Años, tras la cual la ciudad de Burdeos y sus alrededores quedaron bajo dominio francés. La victoria francesa sobre los ingleses en </a:t>
          </a:r>
          <a:r>
            <a:rPr lang="es-ES" b="1" i="0" dirty="0" err="1">
              <a:highlight>
                <a:srgbClr val="FFFF00"/>
              </a:highlight>
            </a:rPr>
            <a:t>Castillon</a:t>
          </a:r>
          <a:r>
            <a:rPr lang="es-ES" b="1" i="0" dirty="0">
              <a:highlight>
                <a:srgbClr val="FFFF00"/>
              </a:highlight>
            </a:rPr>
            <a:t> en 1453 se sigue celebrando y recreando hasta el día de hoy. Se benefició de la expansión colonial francesa que abrió rutas comerciales a través del Atlántico y hacia África.</a:t>
          </a:r>
          <a:endParaRPr lang="en-US" dirty="0">
            <a:highlight>
              <a:srgbClr val="FFFF00"/>
            </a:highlight>
          </a:endParaRPr>
        </a:p>
      </dgm:t>
    </dgm:pt>
    <dgm:pt modelId="{11BD492F-C174-44B9-8900-D6E38B4A5738}" type="parTrans" cxnId="{4B3A6703-4B9A-4DA5-9A3E-6E440F3FDC91}">
      <dgm:prSet/>
      <dgm:spPr/>
      <dgm:t>
        <a:bodyPr/>
        <a:lstStyle/>
        <a:p>
          <a:endParaRPr lang="en-US"/>
        </a:p>
      </dgm:t>
    </dgm:pt>
    <dgm:pt modelId="{BBFFCD6F-5A05-414F-8957-FC741DFCC4AC}" type="sibTrans" cxnId="{4B3A6703-4B9A-4DA5-9A3E-6E440F3FDC91}">
      <dgm:prSet/>
      <dgm:spPr/>
      <dgm:t>
        <a:bodyPr/>
        <a:lstStyle/>
        <a:p>
          <a:endParaRPr lang="en-US"/>
        </a:p>
      </dgm:t>
    </dgm:pt>
    <dgm:pt modelId="{4B62DB8C-C538-4513-8070-DEA04F5072D8}">
      <dgm:prSet/>
      <dgm:spPr/>
      <dgm:t>
        <a:bodyPr/>
        <a:lstStyle/>
        <a:p>
          <a:r>
            <a:rPr lang="es-ES" b="1" i="0"/>
            <a:t>Muchas de las murallas medievales de la ciudad fueron demolidas en el siglo XVIII y reemplazadas por edificios ornamentales y majestuosas plazas. Curiosamente, el primer puente sobre el Garona sólo se terminó en la época de Napoleón.</a:t>
          </a:r>
          <a:endParaRPr lang="en-US"/>
        </a:p>
      </dgm:t>
    </dgm:pt>
    <dgm:pt modelId="{CDE97354-B4FF-45A9-90B5-F975FF34B7D8}" type="parTrans" cxnId="{241F8113-3361-4493-8F32-D9D5AC95E089}">
      <dgm:prSet/>
      <dgm:spPr/>
      <dgm:t>
        <a:bodyPr/>
        <a:lstStyle/>
        <a:p>
          <a:endParaRPr lang="en-US"/>
        </a:p>
      </dgm:t>
    </dgm:pt>
    <dgm:pt modelId="{25BBECC2-F65B-4766-BE8E-57D98390CC97}" type="sibTrans" cxnId="{241F8113-3361-4493-8F32-D9D5AC95E089}">
      <dgm:prSet/>
      <dgm:spPr/>
      <dgm:t>
        <a:bodyPr/>
        <a:lstStyle/>
        <a:p>
          <a:endParaRPr lang="en-US"/>
        </a:p>
      </dgm:t>
    </dgm:pt>
    <dgm:pt modelId="{01798F6D-8B08-4367-9A39-2DF681D6C82E}" type="pres">
      <dgm:prSet presAssocID="{E94624E1-10AD-44D9-A611-82D2474D82BE}" presName="vert0" presStyleCnt="0">
        <dgm:presLayoutVars>
          <dgm:dir/>
          <dgm:animOne val="branch"/>
          <dgm:animLvl val="lvl"/>
        </dgm:presLayoutVars>
      </dgm:prSet>
      <dgm:spPr/>
    </dgm:pt>
    <dgm:pt modelId="{EFFC0FCD-86CB-4538-8E18-1C76434093E4}" type="pres">
      <dgm:prSet presAssocID="{A4FE7FEC-1FBC-44ED-AD8C-1979C3D84FC7}" presName="thickLine" presStyleLbl="alignNode1" presStyleIdx="0" presStyleCnt="8"/>
      <dgm:spPr/>
    </dgm:pt>
    <dgm:pt modelId="{EC46237C-1DC9-480F-9313-D24BFA1F4E58}" type="pres">
      <dgm:prSet presAssocID="{A4FE7FEC-1FBC-44ED-AD8C-1979C3D84FC7}" presName="horz1" presStyleCnt="0"/>
      <dgm:spPr/>
    </dgm:pt>
    <dgm:pt modelId="{9497145E-DD44-44AF-BA72-818E3AC56ADB}" type="pres">
      <dgm:prSet presAssocID="{A4FE7FEC-1FBC-44ED-AD8C-1979C3D84FC7}" presName="tx1" presStyleLbl="revTx" presStyleIdx="0" presStyleCnt="8"/>
      <dgm:spPr/>
    </dgm:pt>
    <dgm:pt modelId="{37A02B6E-B024-4414-A75A-75EAF4E0D732}" type="pres">
      <dgm:prSet presAssocID="{A4FE7FEC-1FBC-44ED-AD8C-1979C3D84FC7}" presName="vert1" presStyleCnt="0"/>
      <dgm:spPr/>
    </dgm:pt>
    <dgm:pt modelId="{D4A8A532-DD1E-4701-A723-D39A6283343A}" type="pres">
      <dgm:prSet presAssocID="{9BC7FD18-5AED-48C6-8215-CBFA754FA07A}" presName="thickLine" presStyleLbl="alignNode1" presStyleIdx="1" presStyleCnt="8"/>
      <dgm:spPr/>
    </dgm:pt>
    <dgm:pt modelId="{99AED002-1BAE-405D-9A59-1E2B5A6A4833}" type="pres">
      <dgm:prSet presAssocID="{9BC7FD18-5AED-48C6-8215-CBFA754FA07A}" presName="horz1" presStyleCnt="0"/>
      <dgm:spPr/>
    </dgm:pt>
    <dgm:pt modelId="{FA724632-6C2C-40FF-AA9A-342D8683A2F9}" type="pres">
      <dgm:prSet presAssocID="{9BC7FD18-5AED-48C6-8215-CBFA754FA07A}" presName="tx1" presStyleLbl="revTx" presStyleIdx="1" presStyleCnt="8"/>
      <dgm:spPr/>
    </dgm:pt>
    <dgm:pt modelId="{EF720B91-D735-49B7-975A-21FD6032213E}" type="pres">
      <dgm:prSet presAssocID="{9BC7FD18-5AED-48C6-8215-CBFA754FA07A}" presName="vert1" presStyleCnt="0"/>
      <dgm:spPr/>
    </dgm:pt>
    <dgm:pt modelId="{C8FB3144-B5E8-47E7-A748-363F1F885AD5}" type="pres">
      <dgm:prSet presAssocID="{00A58366-700B-43BF-B419-D299F2A4BD62}" presName="thickLine" presStyleLbl="alignNode1" presStyleIdx="2" presStyleCnt="8"/>
      <dgm:spPr/>
    </dgm:pt>
    <dgm:pt modelId="{CBE9E881-186B-4A58-9FE2-45A2765D772F}" type="pres">
      <dgm:prSet presAssocID="{00A58366-700B-43BF-B419-D299F2A4BD62}" presName="horz1" presStyleCnt="0"/>
      <dgm:spPr/>
    </dgm:pt>
    <dgm:pt modelId="{8734B600-3126-4AE7-9F4A-8EDE0C326C33}" type="pres">
      <dgm:prSet presAssocID="{00A58366-700B-43BF-B419-D299F2A4BD62}" presName="tx1" presStyleLbl="revTx" presStyleIdx="2" presStyleCnt="8"/>
      <dgm:spPr/>
    </dgm:pt>
    <dgm:pt modelId="{B8AA5598-B1C8-4BBE-8465-BA3D42E3383B}" type="pres">
      <dgm:prSet presAssocID="{00A58366-700B-43BF-B419-D299F2A4BD62}" presName="vert1" presStyleCnt="0"/>
      <dgm:spPr/>
    </dgm:pt>
    <dgm:pt modelId="{E39C4368-4D7C-4EB3-9673-9EF0BB4D5844}" type="pres">
      <dgm:prSet presAssocID="{1120F8C7-72FA-49AB-AA28-D2191B48FFC7}" presName="thickLine" presStyleLbl="alignNode1" presStyleIdx="3" presStyleCnt="8"/>
      <dgm:spPr/>
    </dgm:pt>
    <dgm:pt modelId="{98A821F4-CE40-4A23-8749-DA78FF335694}" type="pres">
      <dgm:prSet presAssocID="{1120F8C7-72FA-49AB-AA28-D2191B48FFC7}" presName="horz1" presStyleCnt="0"/>
      <dgm:spPr/>
    </dgm:pt>
    <dgm:pt modelId="{F6FAF374-4849-451F-9165-65DC02A522DF}" type="pres">
      <dgm:prSet presAssocID="{1120F8C7-72FA-49AB-AA28-D2191B48FFC7}" presName="tx1" presStyleLbl="revTx" presStyleIdx="3" presStyleCnt="8"/>
      <dgm:spPr/>
    </dgm:pt>
    <dgm:pt modelId="{5F1CCFD0-8D78-4B7A-91BC-CD24B1B93173}" type="pres">
      <dgm:prSet presAssocID="{1120F8C7-72FA-49AB-AA28-D2191B48FFC7}" presName="vert1" presStyleCnt="0"/>
      <dgm:spPr/>
    </dgm:pt>
    <dgm:pt modelId="{5425AEF8-654D-496A-B532-20C86AD76168}" type="pres">
      <dgm:prSet presAssocID="{47252058-3360-4F69-A4A7-05C31B038258}" presName="thickLine" presStyleLbl="alignNode1" presStyleIdx="4" presStyleCnt="8"/>
      <dgm:spPr/>
    </dgm:pt>
    <dgm:pt modelId="{34B4E8AE-4275-4CF1-BC6C-31FF8933D9F5}" type="pres">
      <dgm:prSet presAssocID="{47252058-3360-4F69-A4A7-05C31B038258}" presName="horz1" presStyleCnt="0"/>
      <dgm:spPr/>
    </dgm:pt>
    <dgm:pt modelId="{4461DC6E-7826-4B93-876C-32355852E0F3}" type="pres">
      <dgm:prSet presAssocID="{47252058-3360-4F69-A4A7-05C31B038258}" presName="tx1" presStyleLbl="revTx" presStyleIdx="4" presStyleCnt="8"/>
      <dgm:spPr/>
    </dgm:pt>
    <dgm:pt modelId="{FE30B8B3-B32D-4817-8249-9B697936A276}" type="pres">
      <dgm:prSet presAssocID="{47252058-3360-4F69-A4A7-05C31B038258}" presName="vert1" presStyleCnt="0"/>
      <dgm:spPr/>
    </dgm:pt>
    <dgm:pt modelId="{A0E0ABE2-7810-44EB-86DA-406F4832EA90}" type="pres">
      <dgm:prSet presAssocID="{84E6AAF6-041C-4C4E-ADB4-C36CED1CDC11}" presName="thickLine" presStyleLbl="alignNode1" presStyleIdx="5" presStyleCnt="8"/>
      <dgm:spPr/>
    </dgm:pt>
    <dgm:pt modelId="{E701E141-2075-4009-A230-B5FCF21BCD9D}" type="pres">
      <dgm:prSet presAssocID="{84E6AAF6-041C-4C4E-ADB4-C36CED1CDC11}" presName="horz1" presStyleCnt="0"/>
      <dgm:spPr/>
    </dgm:pt>
    <dgm:pt modelId="{BA7ED83F-6A45-48FA-99BA-790A49D0253C}" type="pres">
      <dgm:prSet presAssocID="{84E6AAF6-041C-4C4E-ADB4-C36CED1CDC11}" presName="tx1" presStyleLbl="revTx" presStyleIdx="5" presStyleCnt="8"/>
      <dgm:spPr/>
    </dgm:pt>
    <dgm:pt modelId="{77D64F60-6902-4180-B820-EBE7FD604FB2}" type="pres">
      <dgm:prSet presAssocID="{84E6AAF6-041C-4C4E-ADB4-C36CED1CDC11}" presName="vert1" presStyleCnt="0"/>
      <dgm:spPr/>
    </dgm:pt>
    <dgm:pt modelId="{7A985E9C-1D0D-47B2-A4AE-63C9260CFAB3}" type="pres">
      <dgm:prSet presAssocID="{B6181B9C-E129-495B-BCA6-7B580F8228E9}" presName="thickLine" presStyleLbl="alignNode1" presStyleIdx="6" presStyleCnt="8"/>
      <dgm:spPr/>
    </dgm:pt>
    <dgm:pt modelId="{3D753A24-3EA5-4542-A616-1408766F79DC}" type="pres">
      <dgm:prSet presAssocID="{B6181B9C-E129-495B-BCA6-7B580F8228E9}" presName="horz1" presStyleCnt="0"/>
      <dgm:spPr/>
    </dgm:pt>
    <dgm:pt modelId="{764D3AFB-CC3A-474C-A8AA-4FD416692B3A}" type="pres">
      <dgm:prSet presAssocID="{B6181B9C-E129-495B-BCA6-7B580F8228E9}" presName="tx1" presStyleLbl="revTx" presStyleIdx="6" presStyleCnt="8"/>
      <dgm:spPr/>
    </dgm:pt>
    <dgm:pt modelId="{EB6A7BB1-B341-4B24-A39C-0A0A093D1B57}" type="pres">
      <dgm:prSet presAssocID="{B6181B9C-E129-495B-BCA6-7B580F8228E9}" presName="vert1" presStyleCnt="0"/>
      <dgm:spPr/>
    </dgm:pt>
    <dgm:pt modelId="{63052AD9-85EA-45CD-BC7B-8066DF1F5C4B}" type="pres">
      <dgm:prSet presAssocID="{4B62DB8C-C538-4513-8070-DEA04F5072D8}" presName="thickLine" presStyleLbl="alignNode1" presStyleIdx="7" presStyleCnt="8"/>
      <dgm:spPr/>
    </dgm:pt>
    <dgm:pt modelId="{5BFF790B-C94C-4C39-8950-D3EC53B5BEFB}" type="pres">
      <dgm:prSet presAssocID="{4B62DB8C-C538-4513-8070-DEA04F5072D8}" presName="horz1" presStyleCnt="0"/>
      <dgm:spPr/>
    </dgm:pt>
    <dgm:pt modelId="{E0EBD370-151D-4026-8E8C-9B967DDAD1FF}" type="pres">
      <dgm:prSet presAssocID="{4B62DB8C-C538-4513-8070-DEA04F5072D8}" presName="tx1" presStyleLbl="revTx" presStyleIdx="7" presStyleCnt="8"/>
      <dgm:spPr/>
    </dgm:pt>
    <dgm:pt modelId="{9013B148-958F-409A-B3B5-F536C054FDEB}" type="pres">
      <dgm:prSet presAssocID="{4B62DB8C-C538-4513-8070-DEA04F5072D8}" presName="vert1" presStyleCnt="0"/>
      <dgm:spPr/>
    </dgm:pt>
  </dgm:ptLst>
  <dgm:cxnLst>
    <dgm:cxn modelId="{4B3A6703-4B9A-4DA5-9A3E-6E440F3FDC91}" srcId="{E94624E1-10AD-44D9-A611-82D2474D82BE}" destId="{B6181B9C-E129-495B-BCA6-7B580F8228E9}" srcOrd="6" destOrd="0" parTransId="{11BD492F-C174-44B9-8900-D6E38B4A5738}" sibTransId="{BBFFCD6F-5A05-414F-8957-FC741DFCC4AC}"/>
    <dgm:cxn modelId="{241F8113-3361-4493-8F32-D9D5AC95E089}" srcId="{E94624E1-10AD-44D9-A611-82D2474D82BE}" destId="{4B62DB8C-C538-4513-8070-DEA04F5072D8}" srcOrd="7" destOrd="0" parTransId="{CDE97354-B4FF-45A9-90B5-F975FF34B7D8}" sibTransId="{25BBECC2-F65B-4766-BE8E-57D98390CC97}"/>
    <dgm:cxn modelId="{8EFD0460-49DE-4BDA-AE8A-99A58315806A}" srcId="{E94624E1-10AD-44D9-A611-82D2474D82BE}" destId="{00A58366-700B-43BF-B419-D299F2A4BD62}" srcOrd="2" destOrd="0" parTransId="{644FFE37-6991-405B-BFDA-FA497C248743}" sibTransId="{383AA91E-F456-4D51-B86F-6FC8629CA8CB}"/>
    <dgm:cxn modelId="{4883EC68-1D18-49BA-AC8C-BD2D51660C34}" srcId="{E94624E1-10AD-44D9-A611-82D2474D82BE}" destId="{84E6AAF6-041C-4C4E-ADB4-C36CED1CDC11}" srcOrd="5" destOrd="0" parTransId="{2C0E78A4-40D2-4FC9-B5DF-F69673F874C4}" sibTransId="{F0055A60-0848-4358-A22E-91E33FE679FC}"/>
    <dgm:cxn modelId="{6D52F348-3D43-44F6-959B-411655208EE3}" type="presOf" srcId="{4B62DB8C-C538-4513-8070-DEA04F5072D8}" destId="{E0EBD370-151D-4026-8E8C-9B967DDAD1FF}" srcOrd="0" destOrd="0" presId="urn:microsoft.com/office/officeart/2008/layout/LinedList"/>
    <dgm:cxn modelId="{52F5896F-F2DB-4900-B47A-989A21956114}" srcId="{E94624E1-10AD-44D9-A611-82D2474D82BE}" destId="{9BC7FD18-5AED-48C6-8215-CBFA754FA07A}" srcOrd="1" destOrd="0" parTransId="{4A75BC5F-1F57-4F22-B1C5-764C373E5A9F}" sibTransId="{38345CD3-251C-4CC4-A467-941A0B06C4C1}"/>
    <dgm:cxn modelId="{0E2CA995-A476-4AB5-8675-08EB430D187A}" type="presOf" srcId="{E94624E1-10AD-44D9-A611-82D2474D82BE}" destId="{01798F6D-8B08-4367-9A39-2DF681D6C82E}" srcOrd="0" destOrd="0" presId="urn:microsoft.com/office/officeart/2008/layout/LinedList"/>
    <dgm:cxn modelId="{64A39C99-A7E9-43CC-986C-2E5160FF94A1}" type="presOf" srcId="{A4FE7FEC-1FBC-44ED-AD8C-1979C3D84FC7}" destId="{9497145E-DD44-44AF-BA72-818E3AC56ADB}" srcOrd="0" destOrd="0" presId="urn:microsoft.com/office/officeart/2008/layout/LinedList"/>
    <dgm:cxn modelId="{BE492ABB-250E-4DA3-A425-43F29C46B8F4}" type="presOf" srcId="{1120F8C7-72FA-49AB-AA28-D2191B48FFC7}" destId="{F6FAF374-4849-451F-9165-65DC02A522DF}" srcOrd="0" destOrd="0" presId="urn:microsoft.com/office/officeart/2008/layout/LinedList"/>
    <dgm:cxn modelId="{73D761BB-6647-4554-983A-67C4CA1159BF}" type="presOf" srcId="{9BC7FD18-5AED-48C6-8215-CBFA754FA07A}" destId="{FA724632-6C2C-40FF-AA9A-342D8683A2F9}" srcOrd="0" destOrd="0" presId="urn:microsoft.com/office/officeart/2008/layout/LinedList"/>
    <dgm:cxn modelId="{D2110DC3-9B7E-49E4-A186-703B6558078D}" type="presOf" srcId="{47252058-3360-4F69-A4A7-05C31B038258}" destId="{4461DC6E-7826-4B93-876C-32355852E0F3}" srcOrd="0" destOrd="0" presId="urn:microsoft.com/office/officeart/2008/layout/LinedList"/>
    <dgm:cxn modelId="{B2E432C6-D81A-44E0-A59A-6FFB1C8BDD8A}" srcId="{E94624E1-10AD-44D9-A611-82D2474D82BE}" destId="{47252058-3360-4F69-A4A7-05C31B038258}" srcOrd="4" destOrd="0" parTransId="{DFFB868C-301B-4126-A39E-952F55100CDF}" sibTransId="{CC661C0C-A880-484C-8EC1-35F3BF6F94AD}"/>
    <dgm:cxn modelId="{A84557CB-2F56-40C9-A23A-C66EC101D1FB}" type="presOf" srcId="{84E6AAF6-041C-4C4E-ADB4-C36CED1CDC11}" destId="{BA7ED83F-6A45-48FA-99BA-790A49D0253C}" srcOrd="0" destOrd="0" presId="urn:microsoft.com/office/officeart/2008/layout/LinedList"/>
    <dgm:cxn modelId="{561AD2D6-C21F-482E-8F35-FAC636AA3076}" srcId="{E94624E1-10AD-44D9-A611-82D2474D82BE}" destId="{1120F8C7-72FA-49AB-AA28-D2191B48FFC7}" srcOrd="3" destOrd="0" parTransId="{737E8527-A130-4CF5-A204-A8E967BB0AE3}" sibTransId="{92ED2DA4-C28F-43D4-A35F-0C59FE996B7A}"/>
    <dgm:cxn modelId="{A3CC62D9-8C81-4806-A09D-597F9AD54C00}" type="presOf" srcId="{B6181B9C-E129-495B-BCA6-7B580F8228E9}" destId="{764D3AFB-CC3A-474C-A8AA-4FD416692B3A}" srcOrd="0" destOrd="0" presId="urn:microsoft.com/office/officeart/2008/layout/LinedList"/>
    <dgm:cxn modelId="{2B0753E5-3FB0-45A0-87ED-4615DEBFAE93}" type="presOf" srcId="{00A58366-700B-43BF-B419-D299F2A4BD62}" destId="{8734B600-3126-4AE7-9F4A-8EDE0C326C33}" srcOrd="0" destOrd="0" presId="urn:microsoft.com/office/officeart/2008/layout/LinedList"/>
    <dgm:cxn modelId="{A7A5E0F6-C5C8-4445-85E5-790E04B8A896}" srcId="{E94624E1-10AD-44D9-A611-82D2474D82BE}" destId="{A4FE7FEC-1FBC-44ED-AD8C-1979C3D84FC7}" srcOrd="0" destOrd="0" parTransId="{15516C42-6E18-4E84-AEDD-49211F0CD9C3}" sibTransId="{0F55FB28-DAF6-4CF2-9406-EB62D355C203}"/>
    <dgm:cxn modelId="{0AEB7646-3900-497D-BE1D-349FFBA2280A}" type="presParOf" srcId="{01798F6D-8B08-4367-9A39-2DF681D6C82E}" destId="{EFFC0FCD-86CB-4538-8E18-1C76434093E4}" srcOrd="0" destOrd="0" presId="urn:microsoft.com/office/officeart/2008/layout/LinedList"/>
    <dgm:cxn modelId="{53B306BE-E46B-44DC-B7EA-C837B5F5E327}" type="presParOf" srcId="{01798F6D-8B08-4367-9A39-2DF681D6C82E}" destId="{EC46237C-1DC9-480F-9313-D24BFA1F4E58}" srcOrd="1" destOrd="0" presId="urn:microsoft.com/office/officeart/2008/layout/LinedList"/>
    <dgm:cxn modelId="{6D651DCC-EB93-45B3-A492-D267F3464AC1}" type="presParOf" srcId="{EC46237C-1DC9-480F-9313-D24BFA1F4E58}" destId="{9497145E-DD44-44AF-BA72-818E3AC56ADB}" srcOrd="0" destOrd="0" presId="urn:microsoft.com/office/officeart/2008/layout/LinedList"/>
    <dgm:cxn modelId="{B8ADE5BC-E9DB-47A2-BE89-47B7D5D2A65C}" type="presParOf" srcId="{EC46237C-1DC9-480F-9313-D24BFA1F4E58}" destId="{37A02B6E-B024-4414-A75A-75EAF4E0D732}" srcOrd="1" destOrd="0" presId="urn:microsoft.com/office/officeart/2008/layout/LinedList"/>
    <dgm:cxn modelId="{09BE7744-5D48-4171-A4DD-884608A3FE23}" type="presParOf" srcId="{01798F6D-8B08-4367-9A39-2DF681D6C82E}" destId="{D4A8A532-DD1E-4701-A723-D39A6283343A}" srcOrd="2" destOrd="0" presId="urn:microsoft.com/office/officeart/2008/layout/LinedList"/>
    <dgm:cxn modelId="{80928C24-AE1E-45CC-B3B2-5798BE4BCAF6}" type="presParOf" srcId="{01798F6D-8B08-4367-9A39-2DF681D6C82E}" destId="{99AED002-1BAE-405D-9A59-1E2B5A6A4833}" srcOrd="3" destOrd="0" presId="urn:microsoft.com/office/officeart/2008/layout/LinedList"/>
    <dgm:cxn modelId="{6D945696-B08A-4CAF-A2A1-A185140E2D71}" type="presParOf" srcId="{99AED002-1BAE-405D-9A59-1E2B5A6A4833}" destId="{FA724632-6C2C-40FF-AA9A-342D8683A2F9}" srcOrd="0" destOrd="0" presId="urn:microsoft.com/office/officeart/2008/layout/LinedList"/>
    <dgm:cxn modelId="{449B3830-BD66-476F-8755-0B39C0773674}" type="presParOf" srcId="{99AED002-1BAE-405D-9A59-1E2B5A6A4833}" destId="{EF720B91-D735-49B7-975A-21FD6032213E}" srcOrd="1" destOrd="0" presId="urn:microsoft.com/office/officeart/2008/layout/LinedList"/>
    <dgm:cxn modelId="{5427821F-2D9E-41A5-B7D8-24F88E6683C8}" type="presParOf" srcId="{01798F6D-8B08-4367-9A39-2DF681D6C82E}" destId="{C8FB3144-B5E8-47E7-A748-363F1F885AD5}" srcOrd="4" destOrd="0" presId="urn:microsoft.com/office/officeart/2008/layout/LinedList"/>
    <dgm:cxn modelId="{7621EF71-6E59-4AD9-A5C4-096124E2AF36}" type="presParOf" srcId="{01798F6D-8B08-4367-9A39-2DF681D6C82E}" destId="{CBE9E881-186B-4A58-9FE2-45A2765D772F}" srcOrd="5" destOrd="0" presId="urn:microsoft.com/office/officeart/2008/layout/LinedList"/>
    <dgm:cxn modelId="{3AB3E75C-7A6D-4449-AF01-2736885022F0}" type="presParOf" srcId="{CBE9E881-186B-4A58-9FE2-45A2765D772F}" destId="{8734B600-3126-4AE7-9F4A-8EDE0C326C33}" srcOrd="0" destOrd="0" presId="urn:microsoft.com/office/officeart/2008/layout/LinedList"/>
    <dgm:cxn modelId="{E6E3AB17-6160-4130-BAB5-EE5D8B306643}" type="presParOf" srcId="{CBE9E881-186B-4A58-9FE2-45A2765D772F}" destId="{B8AA5598-B1C8-4BBE-8465-BA3D42E3383B}" srcOrd="1" destOrd="0" presId="urn:microsoft.com/office/officeart/2008/layout/LinedList"/>
    <dgm:cxn modelId="{A5DC4CE5-3EAD-4D0C-B15C-C5E4AE3DD557}" type="presParOf" srcId="{01798F6D-8B08-4367-9A39-2DF681D6C82E}" destId="{E39C4368-4D7C-4EB3-9673-9EF0BB4D5844}" srcOrd="6" destOrd="0" presId="urn:microsoft.com/office/officeart/2008/layout/LinedList"/>
    <dgm:cxn modelId="{30E0DD2C-3785-4378-A45B-237FBAB69EBB}" type="presParOf" srcId="{01798F6D-8B08-4367-9A39-2DF681D6C82E}" destId="{98A821F4-CE40-4A23-8749-DA78FF335694}" srcOrd="7" destOrd="0" presId="urn:microsoft.com/office/officeart/2008/layout/LinedList"/>
    <dgm:cxn modelId="{9E138FA5-29D5-439B-BB7E-B855C922F0F9}" type="presParOf" srcId="{98A821F4-CE40-4A23-8749-DA78FF335694}" destId="{F6FAF374-4849-451F-9165-65DC02A522DF}" srcOrd="0" destOrd="0" presId="urn:microsoft.com/office/officeart/2008/layout/LinedList"/>
    <dgm:cxn modelId="{B168BBA3-09FD-41C3-9CC1-3C9E1E5426A1}" type="presParOf" srcId="{98A821F4-CE40-4A23-8749-DA78FF335694}" destId="{5F1CCFD0-8D78-4B7A-91BC-CD24B1B93173}" srcOrd="1" destOrd="0" presId="urn:microsoft.com/office/officeart/2008/layout/LinedList"/>
    <dgm:cxn modelId="{1F0E2DA5-79FE-4A8B-A76C-8A71718C50AF}" type="presParOf" srcId="{01798F6D-8B08-4367-9A39-2DF681D6C82E}" destId="{5425AEF8-654D-496A-B532-20C86AD76168}" srcOrd="8" destOrd="0" presId="urn:microsoft.com/office/officeart/2008/layout/LinedList"/>
    <dgm:cxn modelId="{632E7C4B-88F7-49B8-9767-4D6BBA8BF31A}" type="presParOf" srcId="{01798F6D-8B08-4367-9A39-2DF681D6C82E}" destId="{34B4E8AE-4275-4CF1-BC6C-31FF8933D9F5}" srcOrd="9" destOrd="0" presId="urn:microsoft.com/office/officeart/2008/layout/LinedList"/>
    <dgm:cxn modelId="{865709BC-2DFC-47BE-9A1C-65E4C756E6E2}" type="presParOf" srcId="{34B4E8AE-4275-4CF1-BC6C-31FF8933D9F5}" destId="{4461DC6E-7826-4B93-876C-32355852E0F3}" srcOrd="0" destOrd="0" presId="urn:microsoft.com/office/officeart/2008/layout/LinedList"/>
    <dgm:cxn modelId="{B07C7521-CD1E-47E4-864C-38ECC0011BBA}" type="presParOf" srcId="{34B4E8AE-4275-4CF1-BC6C-31FF8933D9F5}" destId="{FE30B8B3-B32D-4817-8249-9B697936A276}" srcOrd="1" destOrd="0" presId="urn:microsoft.com/office/officeart/2008/layout/LinedList"/>
    <dgm:cxn modelId="{1C80F03C-3B45-4C9F-BB37-B168841E6EA6}" type="presParOf" srcId="{01798F6D-8B08-4367-9A39-2DF681D6C82E}" destId="{A0E0ABE2-7810-44EB-86DA-406F4832EA90}" srcOrd="10" destOrd="0" presId="urn:microsoft.com/office/officeart/2008/layout/LinedList"/>
    <dgm:cxn modelId="{DF2956A2-C64D-4F8E-AF37-1BF480A6841B}" type="presParOf" srcId="{01798F6D-8B08-4367-9A39-2DF681D6C82E}" destId="{E701E141-2075-4009-A230-B5FCF21BCD9D}" srcOrd="11" destOrd="0" presId="urn:microsoft.com/office/officeart/2008/layout/LinedList"/>
    <dgm:cxn modelId="{4D80575D-F181-43A7-BD05-966581446260}" type="presParOf" srcId="{E701E141-2075-4009-A230-B5FCF21BCD9D}" destId="{BA7ED83F-6A45-48FA-99BA-790A49D0253C}" srcOrd="0" destOrd="0" presId="urn:microsoft.com/office/officeart/2008/layout/LinedList"/>
    <dgm:cxn modelId="{4FDED9C1-8086-42FF-A028-F115A8B00B98}" type="presParOf" srcId="{E701E141-2075-4009-A230-B5FCF21BCD9D}" destId="{77D64F60-6902-4180-B820-EBE7FD604FB2}" srcOrd="1" destOrd="0" presId="urn:microsoft.com/office/officeart/2008/layout/LinedList"/>
    <dgm:cxn modelId="{F6CD666B-F96B-4022-8BDA-1F27889B74B6}" type="presParOf" srcId="{01798F6D-8B08-4367-9A39-2DF681D6C82E}" destId="{7A985E9C-1D0D-47B2-A4AE-63C9260CFAB3}" srcOrd="12" destOrd="0" presId="urn:microsoft.com/office/officeart/2008/layout/LinedList"/>
    <dgm:cxn modelId="{227AE003-F7C0-4252-B708-5C0F5B759A52}" type="presParOf" srcId="{01798F6D-8B08-4367-9A39-2DF681D6C82E}" destId="{3D753A24-3EA5-4542-A616-1408766F79DC}" srcOrd="13" destOrd="0" presId="urn:microsoft.com/office/officeart/2008/layout/LinedList"/>
    <dgm:cxn modelId="{50E745B9-312A-4D63-9ACF-77BCA47F388A}" type="presParOf" srcId="{3D753A24-3EA5-4542-A616-1408766F79DC}" destId="{764D3AFB-CC3A-474C-A8AA-4FD416692B3A}" srcOrd="0" destOrd="0" presId="urn:microsoft.com/office/officeart/2008/layout/LinedList"/>
    <dgm:cxn modelId="{EA1BDE31-BF4B-4992-8734-40B0B4CE0C3C}" type="presParOf" srcId="{3D753A24-3EA5-4542-A616-1408766F79DC}" destId="{EB6A7BB1-B341-4B24-A39C-0A0A093D1B57}" srcOrd="1" destOrd="0" presId="urn:microsoft.com/office/officeart/2008/layout/LinedList"/>
    <dgm:cxn modelId="{D2DB1BD2-8277-4F34-984F-D5A57E6FB02A}" type="presParOf" srcId="{01798F6D-8B08-4367-9A39-2DF681D6C82E}" destId="{63052AD9-85EA-45CD-BC7B-8066DF1F5C4B}" srcOrd="14" destOrd="0" presId="urn:microsoft.com/office/officeart/2008/layout/LinedList"/>
    <dgm:cxn modelId="{E652965E-1AA5-40AE-A7C4-C5B066914194}" type="presParOf" srcId="{01798F6D-8B08-4367-9A39-2DF681D6C82E}" destId="{5BFF790B-C94C-4C39-8950-D3EC53B5BEFB}" srcOrd="15" destOrd="0" presId="urn:microsoft.com/office/officeart/2008/layout/LinedList"/>
    <dgm:cxn modelId="{360DA9FA-3B47-4A83-A8FD-BED205E4D7EA}" type="presParOf" srcId="{5BFF790B-C94C-4C39-8950-D3EC53B5BEFB}" destId="{E0EBD370-151D-4026-8E8C-9B967DDAD1FF}" srcOrd="0" destOrd="0" presId="urn:microsoft.com/office/officeart/2008/layout/LinedList"/>
    <dgm:cxn modelId="{30A3CBAA-3341-40F6-BD46-5596A83E3515}" type="presParOf" srcId="{5BFF790B-C94C-4C39-8950-D3EC53B5BEFB}" destId="{9013B148-958F-409A-B3B5-F536C054FD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9C781D-CF78-4C53-BC15-5855099D198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20C4AEF-28C7-4C5A-9D13-6B781528B868}">
      <dgm:prSet/>
      <dgm:spPr/>
      <dgm:t>
        <a:bodyPr/>
        <a:lstStyle/>
        <a:p>
          <a:r>
            <a:rPr lang="es-ES" b="1" i="0" dirty="0">
              <a:highlight>
                <a:srgbClr val="FFFF00"/>
              </a:highlight>
            </a:rPr>
            <a:t>Pero el establecimiento de un imperio francés en todo el mundo en el siglo XVIII supuso un cambio de fortuna y la ciudad de Burdeos se expandió y prosperó, convirtiéndose en uno de los centros comerciales más ricos de Francia. </a:t>
          </a:r>
          <a:r>
            <a:rPr lang="es-ES" b="1" i="0" dirty="0"/>
            <a:t>Este rincón del suroeste apoyó las guerras de Napoleón Bonaparte a finales del siglo XVIII y principios del XIX y sufrió mucho después de su derrota.</a:t>
          </a:r>
          <a:endParaRPr lang="en-US" dirty="0"/>
        </a:p>
      </dgm:t>
    </dgm:pt>
    <dgm:pt modelId="{6D88392A-08DD-4AA7-81B2-8C3E369BEFC8}" type="parTrans" cxnId="{A516526F-3C5F-4DB9-9B97-EECBB6BA4400}">
      <dgm:prSet/>
      <dgm:spPr/>
      <dgm:t>
        <a:bodyPr/>
        <a:lstStyle/>
        <a:p>
          <a:endParaRPr lang="en-US"/>
        </a:p>
      </dgm:t>
    </dgm:pt>
    <dgm:pt modelId="{B0E25021-25E8-41D5-987F-993CDF1D7A25}" type="sibTrans" cxnId="{A516526F-3C5F-4DB9-9B97-EECBB6BA4400}">
      <dgm:prSet/>
      <dgm:spPr/>
      <dgm:t>
        <a:bodyPr/>
        <a:lstStyle/>
        <a:p>
          <a:endParaRPr lang="en-US"/>
        </a:p>
      </dgm:t>
    </dgm:pt>
    <dgm:pt modelId="{5FACB8B3-31B6-474A-8F9D-9DBD82765194}">
      <dgm:prSet/>
      <dgm:spPr/>
      <dgm:t>
        <a:bodyPr/>
        <a:lstStyle/>
        <a:p>
          <a:r>
            <a:rPr lang="es-ES" b="1" i="0" dirty="0">
              <a:highlight>
                <a:srgbClr val="FFFF00"/>
              </a:highlight>
            </a:rPr>
            <a:t>Los negocios de exportación florecieron a finales del siglo XIX y principios del XX, y la región se benefició de su ubicación en los ríos que desembocan en un puerto marítimo. Entre las principales exportaciones se encuentran el vino, el tabaco y los cereales.</a:t>
          </a:r>
          <a:endParaRPr lang="en-US" dirty="0">
            <a:highlight>
              <a:srgbClr val="FFFF00"/>
            </a:highlight>
          </a:endParaRPr>
        </a:p>
      </dgm:t>
    </dgm:pt>
    <dgm:pt modelId="{F2F839FC-6D4F-43D0-B0B4-D1284496D646}" type="parTrans" cxnId="{4261F98D-E274-44D1-8326-C16E82FDD066}">
      <dgm:prSet/>
      <dgm:spPr/>
      <dgm:t>
        <a:bodyPr/>
        <a:lstStyle/>
        <a:p>
          <a:endParaRPr lang="en-US"/>
        </a:p>
      </dgm:t>
    </dgm:pt>
    <dgm:pt modelId="{74E7AADE-C907-4F36-B7C0-A0DAB7258C36}" type="sibTrans" cxnId="{4261F98D-E274-44D1-8326-C16E82FDD066}">
      <dgm:prSet/>
      <dgm:spPr/>
      <dgm:t>
        <a:bodyPr/>
        <a:lstStyle/>
        <a:p>
          <a:endParaRPr lang="en-US"/>
        </a:p>
      </dgm:t>
    </dgm:pt>
    <dgm:pt modelId="{A92F4D05-9EA0-4314-897E-A707B421674A}">
      <dgm:prSet/>
      <dgm:spPr/>
      <dgm:t>
        <a:bodyPr/>
        <a:lstStyle/>
        <a:p>
          <a:r>
            <a:rPr lang="es-ES" b="1" i="0" dirty="0">
              <a:highlight>
                <a:srgbClr val="FFFF00"/>
              </a:highlight>
            </a:rPr>
            <a:t>Burdeos se convirtió en la sede del gobierno francés cuando comenzaron la Primera y la Segunda Guerra Mundial. Los alemanes ocuparon Burdeos y la región costera atlántica de Francia durante gran parte de la Segunda Guerra Mundial hasta que fueron derrotados por los aliados en 1944.</a:t>
          </a:r>
          <a:endParaRPr lang="en-US" dirty="0">
            <a:highlight>
              <a:srgbClr val="FFFF00"/>
            </a:highlight>
          </a:endParaRPr>
        </a:p>
      </dgm:t>
    </dgm:pt>
    <dgm:pt modelId="{04A1B0DE-A28D-4F4A-8873-A606E3CE3EC3}" type="parTrans" cxnId="{EFB90A07-D128-46E5-8AB4-EE85F046FBCD}">
      <dgm:prSet/>
      <dgm:spPr/>
      <dgm:t>
        <a:bodyPr/>
        <a:lstStyle/>
        <a:p>
          <a:endParaRPr lang="en-US"/>
        </a:p>
      </dgm:t>
    </dgm:pt>
    <dgm:pt modelId="{78BA2F2B-DB42-43E9-A410-69B0BA257B22}" type="sibTrans" cxnId="{EFB90A07-D128-46E5-8AB4-EE85F046FBCD}">
      <dgm:prSet/>
      <dgm:spPr/>
      <dgm:t>
        <a:bodyPr/>
        <a:lstStyle/>
        <a:p>
          <a:endParaRPr lang="en-US"/>
        </a:p>
      </dgm:t>
    </dgm:pt>
    <dgm:pt modelId="{F0E8E550-6437-440F-A297-BD479BAB055C}">
      <dgm:prSet/>
      <dgm:spPr/>
      <dgm:t>
        <a:bodyPr/>
        <a:lstStyle/>
        <a:p>
          <a:r>
            <a:rPr lang="es-ES" b="1" i="0"/>
            <a:t>Gran parte de la reciente regeneración de Burdeos ha sido encabezada por el alcalde de la ciudad, Alain Juppe (que asumió el cargo a finales de la década de 1990), centrándose principalmente en la zona ribereña.</a:t>
          </a:r>
          <a:endParaRPr lang="en-US"/>
        </a:p>
      </dgm:t>
    </dgm:pt>
    <dgm:pt modelId="{322EC026-D552-43FD-9C10-0E4AE801BD2B}" type="parTrans" cxnId="{6EB2051D-1F4D-4049-870B-24C3A99FD3D6}">
      <dgm:prSet/>
      <dgm:spPr/>
      <dgm:t>
        <a:bodyPr/>
        <a:lstStyle/>
        <a:p>
          <a:endParaRPr lang="en-US"/>
        </a:p>
      </dgm:t>
    </dgm:pt>
    <dgm:pt modelId="{1E62C94E-9D9F-40AC-A95E-867B20CDB48B}" type="sibTrans" cxnId="{6EB2051D-1F4D-4049-870B-24C3A99FD3D6}">
      <dgm:prSet/>
      <dgm:spPr/>
      <dgm:t>
        <a:bodyPr/>
        <a:lstStyle/>
        <a:p>
          <a:endParaRPr lang="en-US"/>
        </a:p>
      </dgm:t>
    </dgm:pt>
    <dgm:pt modelId="{411B8440-1D1B-4B4E-A5B0-B854F8730F98}">
      <dgm:prSet/>
      <dgm:spPr/>
      <dgm:t>
        <a:bodyPr/>
        <a:lstStyle/>
        <a:p>
          <a:r>
            <a:rPr lang="es-ES" b="1" i="0"/>
            <a:t>Un nuevo tranvía, nuevos parques y zonas verdes, zonas peatonales, renovaciones de edificios y la recuperación de las Cuencas de Flot y del Puerto Deportivo son algunas de las medidas que se han tomado para el desarrollo cultural, social y económico de la ciudad.</a:t>
          </a:r>
          <a:endParaRPr lang="en-US"/>
        </a:p>
      </dgm:t>
    </dgm:pt>
    <dgm:pt modelId="{A38A713F-5EB8-4757-9751-B087F79DC68E}" type="parTrans" cxnId="{16169076-94B3-40FF-A884-D73EEFFFE40F}">
      <dgm:prSet/>
      <dgm:spPr/>
      <dgm:t>
        <a:bodyPr/>
        <a:lstStyle/>
        <a:p>
          <a:endParaRPr lang="en-US"/>
        </a:p>
      </dgm:t>
    </dgm:pt>
    <dgm:pt modelId="{7CF3D530-CB56-4333-B823-95A4EF69D753}" type="sibTrans" cxnId="{16169076-94B3-40FF-A884-D73EEFFFE40F}">
      <dgm:prSet/>
      <dgm:spPr/>
      <dgm:t>
        <a:bodyPr/>
        <a:lstStyle/>
        <a:p>
          <a:endParaRPr lang="en-US"/>
        </a:p>
      </dgm:t>
    </dgm:pt>
    <dgm:pt modelId="{B69820D4-4D67-485F-8C7D-4BEE96BE21C1}">
      <dgm:prSet/>
      <dgm:spPr/>
      <dgm:t>
        <a:bodyPr/>
        <a:lstStyle/>
        <a:p>
          <a:r>
            <a:rPr lang="es-ES" b="1" i="0"/>
            <a:t>A lo largo de los muelles en verano, la gente se acerca a la zona para pasear, correr, patinar, andar en bicicleta y disfrutar de los numerosos bares, cafés, restaurantes y mercados que se pueden encontrar allí.</a:t>
          </a:r>
          <a:endParaRPr lang="en-US"/>
        </a:p>
      </dgm:t>
    </dgm:pt>
    <dgm:pt modelId="{DA662D82-88F4-4F3B-98E1-B1D127B65FF1}" type="parTrans" cxnId="{58D65FE6-2586-4CDC-A54D-5011FB3B5FEB}">
      <dgm:prSet/>
      <dgm:spPr/>
      <dgm:t>
        <a:bodyPr/>
        <a:lstStyle/>
        <a:p>
          <a:endParaRPr lang="en-US"/>
        </a:p>
      </dgm:t>
    </dgm:pt>
    <dgm:pt modelId="{A56269E9-EFDF-4E5F-9110-F402C553944B}" type="sibTrans" cxnId="{58D65FE6-2586-4CDC-A54D-5011FB3B5FEB}">
      <dgm:prSet/>
      <dgm:spPr/>
      <dgm:t>
        <a:bodyPr/>
        <a:lstStyle/>
        <a:p>
          <a:endParaRPr lang="en-US"/>
        </a:p>
      </dgm:t>
    </dgm:pt>
    <dgm:pt modelId="{0B5B9BAE-19F8-4F21-9E6E-25B9F6C7931C}" type="pres">
      <dgm:prSet presAssocID="{389C781D-CF78-4C53-BC15-5855099D1982}" presName="vert0" presStyleCnt="0">
        <dgm:presLayoutVars>
          <dgm:dir/>
          <dgm:animOne val="branch"/>
          <dgm:animLvl val="lvl"/>
        </dgm:presLayoutVars>
      </dgm:prSet>
      <dgm:spPr/>
    </dgm:pt>
    <dgm:pt modelId="{4AF35055-8556-4536-8CB5-71C3C51AECD8}" type="pres">
      <dgm:prSet presAssocID="{520C4AEF-28C7-4C5A-9D13-6B781528B868}" presName="thickLine" presStyleLbl="alignNode1" presStyleIdx="0" presStyleCnt="6"/>
      <dgm:spPr/>
    </dgm:pt>
    <dgm:pt modelId="{FBDE901B-EF50-4BC8-942E-DE7482C6C08F}" type="pres">
      <dgm:prSet presAssocID="{520C4AEF-28C7-4C5A-9D13-6B781528B868}" presName="horz1" presStyleCnt="0"/>
      <dgm:spPr/>
    </dgm:pt>
    <dgm:pt modelId="{9D3FCDC5-3580-4F82-A434-7160A2FD597C}" type="pres">
      <dgm:prSet presAssocID="{520C4AEF-28C7-4C5A-9D13-6B781528B868}" presName="tx1" presStyleLbl="revTx" presStyleIdx="0" presStyleCnt="6"/>
      <dgm:spPr/>
    </dgm:pt>
    <dgm:pt modelId="{9B04CE42-0395-46DB-AC3B-5C44B7653410}" type="pres">
      <dgm:prSet presAssocID="{520C4AEF-28C7-4C5A-9D13-6B781528B868}" presName="vert1" presStyleCnt="0"/>
      <dgm:spPr/>
    </dgm:pt>
    <dgm:pt modelId="{B8D71BC0-3287-4A84-B12B-F8FE742CBF76}" type="pres">
      <dgm:prSet presAssocID="{5FACB8B3-31B6-474A-8F9D-9DBD82765194}" presName="thickLine" presStyleLbl="alignNode1" presStyleIdx="1" presStyleCnt="6"/>
      <dgm:spPr/>
    </dgm:pt>
    <dgm:pt modelId="{9E0D49C0-2C61-4FB1-893D-BD191453C2D0}" type="pres">
      <dgm:prSet presAssocID="{5FACB8B3-31B6-474A-8F9D-9DBD82765194}" presName="horz1" presStyleCnt="0"/>
      <dgm:spPr/>
    </dgm:pt>
    <dgm:pt modelId="{31835ECE-0FFF-4057-AD33-B29BF77DB15F}" type="pres">
      <dgm:prSet presAssocID="{5FACB8B3-31B6-474A-8F9D-9DBD82765194}" presName="tx1" presStyleLbl="revTx" presStyleIdx="1" presStyleCnt="6"/>
      <dgm:spPr/>
    </dgm:pt>
    <dgm:pt modelId="{C222773B-59AE-4893-BA9B-58A5382E4492}" type="pres">
      <dgm:prSet presAssocID="{5FACB8B3-31B6-474A-8F9D-9DBD82765194}" presName="vert1" presStyleCnt="0"/>
      <dgm:spPr/>
    </dgm:pt>
    <dgm:pt modelId="{90602403-689F-43A0-9DD2-63EEC75AC1E7}" type="pres">
      <dgm:prSet presAssocID="{A92F4D05-9EA0-4314-897E-A707B421674A}" presName="thickLine" presStyleLbl="alignNode1" presStyleIdx="2" presStyleCnt="6"/>
      <dgm:spPr/>
    </dgm:pt>
    <dgm:pt modelId="{8C918CDE-3C9B-4A5A-8B26-0B01F0558FEB}" type="pres">
      <dgm:prSet presAssocID="{A92F4D05-9EA0-4314-897E-A707B421674A}" presName="horz1" presStyleCnt="0"/>
      <dgm:spPr/>
    </dgm:pt>
    <dgm:pt modelId="{DE683D07-D95C-452D-A143-65330D83FE0B}" type="pres">
      <dgm:prSet presAssocID="{A92F4D05-9EA0-4314-897E-A707B421674A}" presName="tx1" presStyleLbl="revTx" presStyleIdx="2" presStyleCnt="6"/>
      <dgm:spPr/>
    </dgm:pt>
    <dgm:pt modelId="{5E5BF90B-B8AA-43E7-9653-8DC9E1F0AC92}" type="pres">
      <dgm:prSet presAssocID="{A92F4D05-9EA0-4314-897E-A707B421674A}" presName="vert1" presStyleCnt="0"/>
      <dgm:spPr/>
    </dgm:pt>
    <dgm:pt modelId="{22FD9620-4550-447E-8686-4FD3D2055345}" type="pres">
      <dgm:prSet presAssocID="{F0E8E550-6437-440F-A297-BD479BAB055C}" presName="thickLine" presStyleLbl="alignNode1" presStyleIdx="3" presStyleCnt="6"/>
      <dgm:spPr/>
    </dgm:pt>
    <dgm:pt modelId="{E1C3091F-53FD-43BE-8F17-155E0E4410DD}" type="pres">
      <dgm:prSet presAssocID="{F0E8E550-6437-440F-A297-BD479BAB055C}" presName="horz1" presStyleCnt="0"/>
      <dgm:spPr/>
    </dgm:pt>
    <dgm:pt modelId="{F651B503-FCD7-4350-9328-D0A864C1DFF1}" type="pres">
      <dgm:prSet presAssocID="{F0E8E550-6437-440F-A297-BD479BAB055C}" presName="tx1" presStyleLbl="revTx" presStyleIdx="3" presStyleCnt="6"/>
      <dgm:spPr/>
    </dgm:pt>
    <dgm:pt modelId="{E2A357A0-0D5E-47AE-A9BF-4B80CAC57AD6}" type="pres">
      <dgm:prSet presAssocID="{F0E8E550-6437-440F-A297-BD479BAB055C}" presName="vert1" presStyleCnt="0"/>
      <dgm:spPr/>
    </dgm:pt>
    <dgm:pt modelId="{7FC4E73A-9B3B-4EB1-8B84-0A27411F80F6}" type="pres">
      <dgm:prSet presAssocID="{411B8440-1D1B-4B4E-A5B0-B854F8730F98}" presName="thickLine" presStyleLbl="alignNode1" presStyleIdx="4" presStyleCnt="6"/>
      <dgm:spPr/>
    </dgm:pt>
    <dgm:pt modelId="{7FDB20E9-5866-460F-BC24-9AA62F968899}" type="pres">
      <dgm:prSet presAssocID="{411B8440-1D1B-4B4E-A5B0-B854F8730F98}" presName="horz1" presStyleCnt="0"/>
      <dgm:spPr/>
    </dgm:pt>
    <dgm:pt modelId="{DB600BE3-60BD-461C-A2BB-D0D2744159B0}" type="pres">
      <dgm:prSet presAssocID="{411B8440-1D1B-4B4E-A5B0-B854F8730F98}" presName="tx1" presStyleLbl="revTx" presStyleIdx="4" presStyleCnt="6"/>
      <dgm:spPr/>
    </dgm:pt>
    <dgm:pt modelId="{C39FBFDF-05D0-4C8C-9513-1A1E2887AB6A}" type="pres">
      <dgm:prSet presAssocID="{411B8440-1D1B-4B4E-A5B0-B854F8730F98}" presName="vert1" presStyleCnt="0"/>
      <dgm:spPr/>
    </dgm:pt>
    <dgm:pt modelId="{A24FFB60-F784-4B8F-9A7B-C6FE48616B44}" type="pres">
      <dgm:prSet presAssocID="{B69820D4-4D67-485F-8C7D-4BEE96BE21C1}" presName="thickLine" presStyleLbl="alignNode1" presStyleIdx="5" presStyleCnt="6"/>
      <dgm:spPr/>
    </dgm:pt>
    <dgm:pt modelId="{40D40457-99D2-4A3D-91EF-148BDCAD271B}" type="pres">
      <dgm:prSet presAssocID="{B69820D4-4D67-485F-8C7D-4BEE96BE21C1}" presName="horz1" presStyleCnt="0"/>
      <dgm:spPr/>
    </dgm:pt>
    <dgm:pt modelId="{39DE1593-4B32-493C-8859-997C438E52AE}" type="pres">
      <dgm:prSet presAssocID="{B69820D4-4D67-485F-8C7D-4BEE96BE21C1}" presName="tx1" presStyleLbl="revTx" presStyleIdx="5" presStyleCnt="6"/>
      <dgm:spPr/>
    </dgm:pt>
    <dgm:pt modelId="{06CE1B48-6C24-4778-BACB-AF45B91BCEE5}" type="pres">
      <dgm:prSet presAssocID="{B69820D4-4D67-485F-8C7D-4BEE96BE21C1}" presName="vert1" presStyleCnt="0"/>
      <dgm:spPr/>
    </dgm:pt>
  </dgm:ptLst>
  <dgm:cxnLst>
    <dgm:cxn modelId="{EFB90A07-D128-46E5-8AB4-EE85F046FBCD}" srcId="{389C781D-CF78-4C53-BC15-5855099D1982}" destId="{A92F4D05-9EA0-4314-897E-A707B421674A}" srcOrd="2" destOrd="0" parTransId="{04A1B0DE-A28D-4F4A-8873-A606E3CE3EC3}" sibTransId="{78BA2F2B-DB42-43E9-A410-69B0BA257B22}"/>
    <dgm:cxn modelId="{83C18607-76E5-420F-9CD3-4B9C8B657ED3}" type="presOf" srcId="{5FACB8B3-31B6-474A-8F9D-9DBD82765194}" destId="{31835ECE-0FFF-4057-AD33-B29BF77DB15F}" srcOrd="0" destOrd="0" presId="urn:microsoft.com/office/officeart/2008/layout/LinedList"/>
    <dgm:cxn modelId="{6EB2051D-1F4D-4049-870B-24C3A99FD3D6}" srcId="{389C781D-CF78-4C53-BC15-5855099D1982}" destId="{F0E8E550-6437-440F-A297-BD479BAB055C}" srcOrd="3" destOrd="0" parTransId="{322EC026-D552-43FD-9C10-0E4AE801BD2B}" sibTransId="{1E62C94E-9D9F-40AC-A95E-867B20CDB48B}"/>
    <dgm:cxn modelId="{A516526F-3C5F-4DB9-9B97-EECBB6BA4400}" srcId="{389C781D-CF78-4C53-BC15-5855099D1982}" destId="{520C4AEF-28C7-4C5A-9D13-6B781528B868}" srcOrd="0" destOrd="0" parTransId="{6D88392A-08DD-4AA7-81B2-8C3E369BEFC8}" sibTransId="{B0E25021-25E8-41D5-987F-993CDF1D7A25}"/>
    <dgm:cxn modelId="{16169076-94B3-40FF-A884-D73EEFFFE40F}" srcId="{389C781D-CF78-4C53-BC15-5855099D1982}" destId="{411B8440-1D1B-4B4E-A5B0-B854F8730F98}" srcOrd="4" destOrd="0" parTransId="{A38A713F-5EB8-4757-9751-B087F79DC68E}" sibTransId="{7CF3D530-CB56-4333-B823-95A4EF69D753}"/>
    <dgm:cxn modelId="{4261F98D-E274-44D1-8326-C16E82FDD066}" srcId="{389C781D-CF78-4C53-BC15-5855099D1982}" destId="{5FACB8B3-31B6-474A-8F9D-9DBD82765194}" srcOrd="1" destOrd="0" parTransId="{F2F839FC-6D4F-43D0-B0B4-D1284496D646}" sibTransId="{74E7AADE-C907-4F36-B7C0-A0DAB7258C36}"/>
    <dgm:cxn modelId="{46BB468F-3221-48AC-B0C0-28C9A9758750}" type="presOf" srcId="{389C781D-CF78-4C53-BC15-5855099D1982}" destId="{0B5B9BAE-19F8-4F21-9E6E-25B9F6C7931C}" srcOrd="0" destOrd="0" presId="urn:microsoft.com/office/officeart/2008/layout/LinedList"/>
    <dgm:cxn modelId="{319D7A9A-2961-48A7-A224-2FD6AD14DA0B}" type="presOf" srcId="{520C4AEF-28C7-4C5A-9D13-6B781528B868}" destId="{9D3FCDC5-3580-4F82-A434-7160A2FD597C}" srcOrd="0" destOrd="0" presId="urn:microsoft.com/office/officeart/2008/layout/LinedList"/>
    <dgm:cxn modelId="{D48F549F-70FE-488C-AE40-8B6113EA4472}" type="presOf" srcId="{411B8440-1D1B-4B4E-A5B0-B854F8730F98}" destId="{DB600BE3-60BD-461C-A2BB-D0D2744159B0}" srcOrd="0" destOrd="0" presId="urn:microsoft.com/office/officeart/2008/layout/LinedList"/>
    <dgm:cxn modelId="{D2170BAD-89F7-4BA5-AB01-DE1FCC253E14}" type="presOf" srcId="{A92F4D05-9EA0-4314-897E-A707B421674A}" destId="{DE683D07-D95C-452D-A143-65330D83FE0B}" srcOrd="0" destOrd="0" presId="urn:microsoft.com/office/officeart/2008/layout/LinedList"/>
    <dgm:cxn modelId="{9D9B9BC6-B75C-471B-B181-C98016C977EC}" type="presOf" srcId="{B69820D4-4D67-485F-8C7D-4BEE96BE21C1}" destId="{39DE1593-4B32-493C-8859-997C438E52AE}" srcOrd="0" destOrd="0" presId="urn:microsoft.com/office/officeart/2008/layout/LinedList"/>
    <dgm:cxn modelId="{8CCE29DC-78BB-4F8A-B6C5-DA53750D471E}" type="presOf" srcId="{F0E8E550-6437-440F-A297-BD479BAB055C}" destId="{F651B503-FCD7-4350-9328-D0A864C1DFF1}" srcOrd="0" destOrd="0" presId="urn:microsoft.com/office/officeart/2008/layout/LinedList"/>
    <dgm:cxn modelId="{58D65FE6-2586-4CDC-A54D-5011FB3B5FEB}" srcId="{389C781D-CF78-4C53-BC15-5855099D1982}" destId="{B69820D4-4D67-485F-8C7D-4BEE96BE21C1}" srcOrd="5" destOrd="0" parTransId="{DA662D82-88F4-4F3B-98E1-B1D127B65FF1}" sibTransId="{A56269E9-EFDF-4E5F-9110-F402C553944B}"/>
    <dgm:cxn modelId="{28CED162-387A-4787-A6BF-CEDCF8F5FB06}" type="presParOf" srcId="{0B5B9BAE-19F8-4F21-9E6E-25B9F6C7931C}" destId="{4AF35055-8556-4536-8CB5-71C3C51AECD8}" srcOrd="0" destOrd="0" presId="urn:microsoft.com/office/officeart/2008/layout/LinedList"/>
    <dgm:cxn modelId="{C8FA4B2D-4D74-4F60-BB08-570B878DB29A}" type="presParOf" srcId="{0B5B9BAE-19F8-4F21-9E6E-25B9F6C7931C}" destId="{FBDE901B-EF50-4BC8-942E-DE7482C6C08F}" srcOrd="1" destOrd="0" presId="urn:microsoft.com/office/officeart/2008/layout/LinedList"/>
    <dgm:cxn modelId="{91F5D221-AE36-49F7-906F-4250415937EA}" type="presParOf" srcId="{FBDE901B-EF50-4BC8-942E-DE7482C6C08F}" destId="{9D3FCDC5-3580-4F82-A434-7160A2FD597C}" srcOrd="0" destOrd="0" presId="urn:microsoft.com/office/officeart/2008/layout/LinedList"/>
    <dgm:cxn modelId="{4122BE0C-7D0E-4077-9EA2-411B0B5B5875}" type="presParOf" srcId="{FBDE901B-EF50-4BC8-942E-DE7482C6C08F}" destId="{9B04CE42-0395-46DB-AC3B-5C44B7653410}" srcOrd="1" destOrd="0" presId="urn:microsoft.com/office/officeart/2008/layout/LinedList"/>
    <dgm:cxn modelId="{7D5F7319-8891-4A7B-B6EC-086AFED5DCBF}" type="presParOf" srcId="{0B5B9BAE-19F8-4F21-9E6E-25B9F6C7931C}" destId="{B8D71BC0-3287-4A84-B12B-F8FE742CBF76}" srcOrd="2" destOrd="0" presId="urn:microsoft.com/office/officeart/2008/layout/LinedList"/>
    <dgm:cxn modelId="{B71FD6EB-70C0-4B6F-A60B-AA7D674D4403}" type="presParOf" srcId="{0B5B9BAE-19F8-4F21-9E6E-25B9F6C7931C}" destId="{9E0D49C0-2C61-4FB1-893D-BD191453C2D0}" srcOrd="3" destOrd="0" presId="urn:microsoft.com/office/officeart/2008/layout/LinedList"/>
    <dgm:cxn modelId="{20CA8601-9957-4165-93A9-856EB745C481}" type="presParOf" srcId="{9E0D49C0-2C61-4FB1-893D-BD191453C2D0}" destId="{31835ECE-0FFF-4057-AD33-B29BF77DB15F}" srcOrd="0" destOrd="0" presId="urn:microsoft.com/office/officeart/2008/layout/LinedList"/>
    <dgm:cxn modelId="{442C48E8-E52F-4290-88FF-5D6E62308307}" type="presParOf" srcId="{9E0D49C0-2C61-4FB1-893D-BD191453C2D0}" destId="{C222773B-59AE-4893-BA9B-58A5382E4492}" srcOrd="1" destOrd="0" presId="urn:microsoft.com/office/officeart/2008/layout/LinedList"/>
    <dgm:cxn modelId="{C87B2984-9221-4C16-A36F-4BE31BC09788}" type="presParOf" srcId="{0B5B9BAE-19F8-4F21-9E6E-25B9F6C7931C}" destId="{90602403-689F-43A0-9DD2-63EEC75AC1E7}" srcOrd="4" destOrd="0" presId="urn:microsoft.com/office/officeart/2008/layout/LinedList"/>
    <dgm:cxn modelId="{D06C37AF-7798-4FF3-86C8-7FB0978AD7D5}" type="presParOf" srcId="{0B5B9BAE-19F8-4F21-9E6E-25B9F6C7931C}" destId="{8C918CDE-3C9B-4A5A-8B26-0B01F0558FEB}" srcOrd="5" destOrd="0" presId="urn:microsoft.com/office/officeart/2008/layout/LinedList"/>
    <dgm:cxn modelId="{CEA8EF31-D9C5-43F1-99BE-B1A30E58B8CF}" type="presParOf" srcId="{8C918CDE-3C9B-4A5A-8B26-0B01F0558FEB}" destId="{DE683D07-D95C-452D-A143-65330D83FE0B}" srcOrd="0" destOrd="0" presId="urn:microsoft.com/office/officeart/2008/layout/LinedList"/>
    <dgm:cxn modelId="{E51BA0F0-AB98-45D3-8BAE-63167E8232E4}" type="presParOf" srcId="{8C918CDE-3C9B-4A5A-8B26-0B01F0558FEB}" destId="{5E5BF90B-B8AA-43E7-9653-8DC9E1F0AC92}" srcOrd="1" destOrd="0" presId="urn:microsoft.com/office/officeart/2008/layout/LinedList"/>
    <dgm:cxn modelId="{235A1350-120A-4D07-9B9B-E49FD5DD13F5}" type="presParOf" srcId="{0B5B9BAE-19F8-4F21-9E6E-25B9F6C7931C}" destId="{22FD9620-4550-447E-8686-4FD3D2055345}" srcOrd="6" destOrd="0" presId="urn:microsoft.com/office/officeart/2008/layout/LinedList"/>
    <dgm:cxn modelId="{CECC3C44-E376-445E-8FDB-D9441C978E27}" type="presParOf" srcId="{0B5B9BAE-19F8-4F21-9E6E-25B9F6C7931C}" destId="{E1C3091F-53FD-43BE-8F17-155E0E4410DD}" srcOrd="7" destOrd="0" presId="urn:microsoft.com/office/officeart/2008/layout/LinedList"/>
    <dgm:cxn modelId="{2E0F9E0C-A044-4FAA-9D01-122F734F60F4}" type="presParOf" srcId="{E1C3091F-53FD-43BE-8F17-155E0E4410DD}" destId="{F651B503-FCD7-4350-9328-D0A864C1DFF1}" srcOrd="0" destOrd="0" presId="urn:microsoft.com/office/officeart/2008/layout/LinedList"/>
    <dgm:cxn modelId="{11B8DB44-8D5C-408F-920B-6D1F0EEFB5C0}" type="presParOf" srcId="{E1C3091F-53FD-43BE-8F17-155E0E4410DD}" destId="{E2A357A0-0D5E-47AE-A9BF-4B80CAC57AD6}" srcOrd="1" destOrd="0" presId="urn:microsoft.com/office/officeart/2008/layout/LinedList"/>
    <dgm:cxn modelId="{2F11CBDE-12F7-4551-A82E-8B945746A5F5}" type="presParOf" srcId="{0B5B9BAE-19F8-4F21-9E6E-25B9F6C7931C}" destId="{7FC4E73A-9B3B-4EB1-8B84-0A27411F80F6}" srcOrd="8" destOrd="0" presId="urn:microsoft.com/office/officeart/2008/layout/LinedList"/>
    <dgm:cxn modelId="{CD451576-C26D-4466-B6F4-A64CD5D48C07}" type="presParOf" srcId="{0B5B9BAE-19F8-4F21-9E6E-25B9F6C7931C}" destId="{7FDB20E9-5866-460F-BC24-9AA62F968899}" srcOrd="9" destOrd="0" presId="urn:microsoft.com/office/officeart/2008/layout/LinedList"/>
    <dgm:cxn modelId="{BDECC99E-0978-4FAB-970D-793BAB8124B0}" type="presParOf" srcId="{7FDB20E9-5866-460F-BC24-9AA62F968899}" destId="{DB600BE3-60BD-461C-A2BB-D0D2744159B0}" srcOrd="0" destOrd="0" presId="urn:microsoft.com/office/officeart/2008/layout/LinedList"/>
    <dgm:cxn modelId="{DAEA480F-684D-4353-A78E-84929BA53F6D}" type="presParOf" srcId="{7FDB20E9-5866-460F-BC24-9AA62F968899}" destId="{C39FBFDF-05D0-4C8C-9513-1A1E2887AB6A}" srcOrd="1" destOrd="0" presId="urn:microsoft.com/office/officeart/2008/layout/LinedList"/>
    <dgm:cxn modelId="{DDA34E51-99BB-484A-8FB5-F5DE999B875F}" type="presParOf" srcId="{0B5B9BAE-19F8-4F21-9E6E-25B9F6C7931C}" destId="{A24FFB60-F784-4B8F-9A7B-C6FE48616B44}" srcOrd="10" destOrd="0" presId="urn:microsoft.com/office/officeart/2008/layout/LinedList"/>
    <dgm:cxn modelId="{BC7C1C3B-08F0-4722-A0CA-E13038CBC98C}" type="presParOf" srcId="{0B5B9BAE-19F8-4F21-9E6E-25B9F6C7931C}" destId="{40D40457-99D2-4A3D-91EF-148BDCAD271B}" srcOrd="11" destOrd="0" presId="urn:microsoft.com/office/officeart/2008/layout/LinedList"/>
    <dgm:cxn modelId="{4D6CCA16-B634-4A4D-84BD-05060AD8F215}" type="presParOf" srcId="{40D40457-99D2-4A3D-91EF-148BDCAD271B}" destId="{39DE1593-4B32-493C-8859-997C438E52AE}" srcOrd="0" destOrd="0" presId="urn:microsoft.com/office/officeart/2008/layout/LinedList"/>
    <dgm:cxn modelId="{B361EF40-A5C8-42B0-AD06-6825BB8C835D}" type="presParOf" srcId="{40D40457-99D2-4A3D-91EF-148BDCAD271B}" destId="{06CE1B48-6C24-4778-BACB-AF45B91BCE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6C7C58-D742-4F89-B1ED-9DAAA60DD3B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B2F867-E943-4421-B57F-7A89D367B807}">
      <dgm:prSet/>
      <dgm:spPr/>
      <dgm:t>
        <a:bodyPr/>
        <a:lstStyle/>
        <a:p>
          <a:pPr>
            <a:lnSpc>
              <a:spcPct val="100000"/>
            </a:lnSpc>
          </a:pPr>
          <a:r>
            <a:rPr lang="en-US" b="1" dirty="0" err="1"/>
            <a:t>Marítimo</a:t>
          </a:r>
          <a:r>
            <a:rPr lang="en-US" b="1" dirty="0"/>
            <a:t>, con </a:t>
          </a:r>
          <a:r>
            <a:rPr lang="en-US" b="1" dirty="0" err="1"/>
            <a:t>veranos</a:t>
          </a:r>
          <a:r>
            <a:rPr lang="en-US" b="1" dirty="0"/>
            <a:t> </a:t>
          </a:r>
          <a:r>
            <a:rPr lang="en-US" b="1" dirty="0" err="1"/>
            <a:t>cada</a:t>
          </a:r>
          <a:r>
            <a:rPr lang="en-US" b="1" dirty="0"/>
            <a:t> </a:t>
          </a:r>
          <a:r>
            <a:rPr lang="en-US" b="1" dirty="0" err="1"/>
            <a:t>vez</a:t>
          </a:r>
          <a:r>
            <a:rPr lang="en-US" b="1" dirty="0"/>
            <a:t> mas </a:t>
          </a:r>
          <a:r>
            <a:rPr lang="en-US" b="1" dirty="0" err="1"/>
            <a:t>cálidos</a:t>
          </a:r>
          <a:r>
            <a:rPr lang="en-US" b="1" dirty="0"/>
            <a:t> y </a:t>
          </a:r>
          <a:r>
            <a:rPr lang="en-US" b="1" dirty="0" err="1"/>
            <a:t>húmedos</a:t>
          </a:r>
          <a:r>
            <a:rPr lang="en-US" b="1" dirty="0"/>
            <a:t>. </a:t>
          </a:r>
          <a:r>
            <a:rPr lang="en-US" b="1" dirty="0" err="1"/>
            <a:t>Lluvias</a:t>
          </a:r>
          <a:r>
            <a:rPr lang="en-US" b="1" dirty="0"/>
            <a:t> </a:t>
          </a:r>
          <a:r>
            <a:rPr lang="en-US" b="1" dirty="0" err="1"/>
            <a:t>ocacionales</a:t>
          </a:r>
          <a:r>
            <a:rPr lang="en-US" b="1" dirty="0"/>
            <a:t> </a:t>
          </a:r>
          <a:r>
            <a:rPr lang="en-US" b="1" dirty="0" err="1"/>
            <a:t>en</a:t>
          </a:r>
          <a:r>
            <a:rPr lang="en-US" b="1" dirty="0"/>
            <a:t> </a:t>
          </a:r>
          <a:r>
            <a:rPr lang="en-US" b="1" dirty="0" err="1"/>
            <a:t>época</a:t>
          </a:r>
          <a:r>
            <a:rPr lang="en-US" b="1" dirty="0"/>
            <a:t> de </a:t>
          </a:r>
          <a:r>
            <a:rPr lang="en-US" b="1" dirty="0" err="1"/>
            <a:t>vendimia</a:t>
          </a:r>
          <a:r>
            <a:rPr lang="en-US" b="1" dirty="0"/>
            <a:t>. No le </a:t>
          </a:r>
          <a:r>
            <a:rPr lang="en-US" b="1" dirty="0" err="1"/>
            <a:t>afecta</a:t>
          </a:r>
          <a:r>
            <a:rPr lang="en-US" b="1" dirty="0"/>
            <a:t> </a:t>
          </a:r>
          <a:r>
            <a:rPr lang="en-US" b="1" dirty="0" err="1"/>
            <a:t>el</a:t>
          </a:r>
          <a:r>
            <a:rPr lang="en-US" b="1" dirty="0"/>
            <a:t> </a:t>
          </a:r>
          <a:r>
            <a:rPr lang="en-US" b="1" dirty="0" err="1"/>
            <a:t>granizo</a:t>
          </a:r>
          <a:r>
            <a:rPr lang="en-US" b="1" dirty="0"/>
            <a:t> </a:t>
          </a:r>
          <a:r>
            <a:rPr lang="en-US" b="1" dirty="0" err="1"/>
            <a:t>ni</a:t>
          </a:r>
          <a:r>
            <a:rPr lang="en-US" b="1" dirty="0"/>
            <a:t> las </a:t>
          </a:r>
          <a:r>
            <a:rPr lang="en-US" b="1" dirty="0" err="1"/>
            <a:t>lluvias</a:t>
          </a:r>
          <a:r>
            <a:rPr lang="en-US" b="1" dirty="0"/>
            <a:t> de primavera. </a:t>
          </a:r>
          <a:endParaRPr lang="en-US" dirty="0"/>
        </a:p>
      </dgm:t>
    </dgm:pt>
    <dgm:pt modelId="{43C3538A-0A51-41FC-81CC-B9C7C830D001}" type="parTrans" cxnId="{5223D5F2-C5E8-44FC-A538-D99EC593D2BE}">
      <dgm:prSet/>
      <dgm:spPr/>
      <dgm:t>
        <a:bodyPr/>
        <a:lstStyle/>
        <a:p>
          <a:endParaRPr lang="en-US"/>
        </a:p>
      </dgm:t>
    </dgm:pt>
    <dgm:pt modelId="{1F47E88D-17C9-4623-8B77-54358AD53BC2}" type="sibTrans" cxnId="{5223D5F2-C5E8-44FC-A538-D99EC593D2BE}">
      <dgm:prSet/>
      <dgm:spPr/>
      <dgm:t>
        <a:bodyPr/>
        <a:lstStyle/>
        <a:p>
          <a:endParaRPr lang="en-US"/>
        </a:p>
      </dgm:t>
    </dgm:pt>
    <dgm:pt modelId="{E662216C-BCA8-4F07-9D6C-C5EA5D0DB9CD}">
      <dgm:prSet/>
      <dgm:spPr/>
      <dgm:t>
        <a:bodyPr/>
        <a:lstStyle/>
        <a:p>
          <a:pPr>
            <a:lnSpc>
              <a:spcPct val="100000"/>
            </a:lnSpc>
          </a:pPr>
          <a:r>
            <a:rPr lang="en-US" b="1"/>
            <a:t>Temperatura media en la temporada de crecimiento es de 17.7 grados C</a:t>
          </a:r>
          <a:endParaRPr lang="en-US"/>
        </a:p>
      </dgm:t>
    </dgm:pt>
    <dgm:pt modelId="{FA654525-A836-450D-9B53-F9E4CA80EAA9}" type="parTrans" cxnId="{8E8FDD84-8272-419B-AF18-791C4C0A903E}">
      <dgm:prSet/>
      <dgm:spPr/>
      <dgm:t>
        <a:bodyPr/>
        <a:lstStyle/>
        <a:p>
          <a:endParaRPr lang="en-US"/>
        </a:p>
      </dgm:t>
    </dgm:pt>
    <dgm:pt modelId="{EABFCBEB-22DF-4223-9544-7EC1DA304845}" type="sibTrans" cxnId="{8E8FDD84-8272-419B-AF18-791C4C0A903E}">
      <dgm:prSet/>
      <dgm:spPr/>
      <dgm:t>
        <a:bodyPr/>
        <a:lstStyle/>
        <a:p>
          <a:endParaRPr lang="en-US"/>
        </a:p>
      </dgm:t>
    </dgm:pt>
    <dgm:pt modelId="{30DC6EDF-C72D-46C0-9A8D-EC33EC7AE643}">
      <dgm:prSet/>
      <dgm:spPr/>
      <dgm:t>
        <a:bodyPr/>
        <a:lstStyle/>
        <a:p>
          <a:pPr>
            <a:lnSpc>
              <a:spcPct val="100000"/>
            </a:lnSpc>
          </a:pPr>
          <a:r>
            <a:rPr lang="en-US" b="1"/>
            <a:t>Lluvias anuales 944 mm</a:t>
          </a:r>
          <a:endParaRPr lang="en-US"/>
        </a:p>
      </dgm:t>
    </dgm:pt>
    <dgm:pt modelId="{1FBDB75B-AFEF-466C-964C-79D028E29EE0}" type="parTrans" cxnId="{21D20846-B1A1-4B11-97CD-B239A735673F}">
      <dgm:prSet/>
      <dgm:spPr/>
      <dgm:t>
        <a:bodyPr/>
        <a:lstStyle/>
        <a:p>
          <a:endParaRPr lang="en-US"/>
        </a:p>
      </dgm:t>
    </dgm:pt>
    <dgm:pt modelId="{45CC2D12-CD62-412C-83A9-B32B7134B3C5}" type="sibTrans" cxnId="{21D20846-B1A1-4B11-97CD-B239A735673F}">
      <dgm:prSet/>
      <dgm:spPr/>
      <dgm:t>
        <a:bodyPr/>
        <a:lstStyle/>
        <a:p>
          <a:endParaRPr lang="en-US"/>
        </a:p>
      </dgm:t>
    </dgm:pt>
    <dgm:pt modelId="{9B876B1F-37F5-4286-A47E-AF8D9D48FAEF}">
      <dgm:prSet/>
      <dgm:spPr/>
      <dgm:t>
        <a:bodyPr/>
        <a:lstStyle/>
        <a:p>
          <a:pPr>
            <a:lnSpc>
              <a:spcPct val="100000"/>
            </a:lnSpc>
          </a:pPr>
          <a:r>
            <a:rPr lang="en-US" b="1"/>
            <a:t>Lluvias en Vendimia (Sept) 84mm</a:t>
          </a:r>
          <a:endParaRPr lang="en-US"/>
        </a:p>
      </dgm:t>
    </dgm:pt>
    <dgm:pt modelId="{19A0868A-EAC8-443F-9913-487C66395B6A}" type="parTrans" cxnId="{CF1C45C6-5C49-4EBC-9466-FC7880FBC1E6}">
      <dgm:prSet/>
      <dgm:spPr/>
      <dgm:t>
        <a:bodyPr/>
        <a:lstStyle/>
        <a:p>
          <a:endParaRPr lang="en-US"/>
        </a:p>
      </dgm:t>
    </dgm:pt>
    <dgm:pt modelId="{916FA612-6F90-4979-8571-4EFF38529CE4}" type="sibTrans" cxnId="{CF1C45C6-5C49-4EBC-9466-FC7880FBC1E6}">
      <dgm:prSet/>
      <dgm:spPr/>
      <dgm:t>
        <a:bodyPr/>
        <a:lstStyle/>
        <a:p>
          <a:endParaRPr lang="en-US"/>
        </a:p>
      </dgm:t>
    </dgm:pt>
    <dgm:pt modelId="{550F21B8-07E2-4497-AA22-7CF9C7BE70E0}">
      <dgm:prSet/>
      <dgm:spPr/>
      <dgm:t>
        <a:bodyPr/>
        <a:lstStyle/>
        <a:p>
          <a:pPr>
            <a:lnSpc>
              <a:spcPct val="100000"/>
            </a:lnSpc>
          </a:pPr>
          <a:r>
            <a:rPr lang="en-US" b="1"/>
            <a:t>Principales peligros vitícolas: Lluvias en otoño y enfermedades fúngicas</a:t>
          </a:r>
          <a:endParaRPr lang="en-US"/>
        </a:p>
      </dgm:t>
    </dgm:pt>
    <dgm:pt modelId="{CD48742D-03E5-413E-8689-37931A1F60BD}" type="parTrans" cxnId="{466FA3BC-71B2-49BD-9073-6C1460EF3945}">
      <dgm:prSet/>
      <dgm:spPr/>
      <dgm:t>
        <a:bodyPr/>
        <a:lstStyle/>
        <a:p>
          <a:endParaRPr lang="en-US"/>
        </a:p>
      </dgm:t>
    </dgm:pt>
    <dgm:pt modelId="{3B6B2C07-C795-4000-B71C-7356D6C7A970}" type="sibTrans" cxnId="{466FA3BC-71B2-49BD-9073-6C1460EF3945}">
      <dgm:prSet/>
      <dgm:spPr/>
      <dgm:t>
        <a:bodyPr/>
        <a:lstStyle/>
        <a:p>
          <a:endParaRPr lang="en-US"/>
        </a:p>
      </dgm:t>
    </dgm:pt>
    <dgm:pt modelId="{318A70FD-BE93-44A1-81C9-D9B9C38FECE7}" type="pres">
      <dgm:prSet presAssocID="{0F6C7C58-D742-4F89-B1ED-9DAAA60DD3B2}" presName="root" presStyleCnt="0">
        <dgm:presLayoutVars>
          <dgm:dir/>
          <dgm:resizeHandles val="exact"/>
        </dgm:presLayoutVars>
      </dgm:prSet>
      <dgm:spPr/>
    </dgm:pt>
    <dgm:pt modelId="{88CC457D-E4B4-4297-ABB5-EA7497969EBF}" type="pres">
      <dgm:prSet presAssocID="{9BB2F867-E943-4421-B57F-7A89D367B807}" presName="compNode" presStyleCnt="0"/>
      <dgm:spPr/>
    </dgm:pt>
    <dgm:pt modelId="{A02757D8-BABE-418F-BB2D-4C31D3017068}" type="pres">
      <dgm:prSet presAssocID="{9BB2F867-E943-4421-B57F-7A89D367B807}" presName="bgRect" presStyleLbl="bgShp" presStyleIdx="0" presStyleCnt="5"/>
      <dgm:spPr/>
    </dgm:pt>
    <dgm:pt modelId="{5FBFB7CE-25B7-406B-9C87-B343207C39BA}" type="pres">
      <dgm:prSet presAssocID="{9BB2F867-E943-4421-B57F-7A89D367B80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set scene"/>
        </a:ext>
      </dgm:extLst>
    </dgm:pt>
    <dgm:pt modelId="{0FE9E813-F136-4476-B121-42153EF6056A}" type="pres">
      <dgm:prSet presAssocID="{9BB2F867-E943-4421-B57F-7A89D367B807}" presName="spaceRect" presStyleCnt="0"/>
      <dgm:spPr/>
    </dgm:pt>
    <dgm:pt modelId="{3DE44B3D-0AB7-4F03-8C55-CFDF4F65F206}" type="pres">
      <dgm:prSet presAssocID="{9BB2F867-E943-4421-B57F-7A89D367B807}" presName="parTx" presStyleLbl="revTx" presStyleIdx="0" presStyleCnt="5">
        <dgm:presLayoutVars>
          <dgm:chMax val="0"/>
          <dgm:chPref val="0"/>
        </dgm:presLayoutVars>
      </dgm:prSet>
      <dgm:spPr/>
    </dgm:pt>
    <dgm:pt modelId="{907195EC-2CE7-48A8-914B-F6499CED3475}" type="pres">
      <dgm:prSet presAssocID="{1F47E88D-17C9-4623-8B77-54358AD53BC2}" presName="sibTrans" presStyleCnt="0"/>
      <dgm:spPr/>
    </dgm:pt>
    <dgm:pt modelId="{A29831B9-8D33-4B09-BE8A-EBAD718F58DB}" type="pres">
      <dgm:prSet presAssocID="{E662216C-BCA8-4F07-9D6C-C5EA5D0DB9CD}" presName="compNode" presStyleCnt="0"/>
      <dgm:spPr/>
    </dgm:pt>
    <dgm:pt modelId="{E6933703-C48D-47DF-BB7C-B3C40DE94765}" type="pres">
      <dgm:prSet presAssocID="{E662216C-BCA8-4F07-9D6C-C5EA5D0DB9CD}" presName="bgRect" presStyleLbl="bgShp" presStyleIdx="1" presStyleCnt="5"/>
      <dgm:spPr/>
    </dgm:pt>
    <dgm:pt modelId="{26ACADA4-6D6A-4C16-B3EF-5F3425403540}" type="pres">
      <dgm:prSet presAssocID="{E662216C-BCA8-4F07-9D6C-C5EA5D0DB9C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015BC062-6F8C-418C-8F64-79031C278BF7}" type="pres">
      <dgm:prSet presAssocID="{E662216C-BCA8-4F07-9D6C-C5EA5D0DB9CD}" presName="spaceRect" presStyleCnt="0"/>
      <dgm:spPr/>
    </dgm:pt>
    <dgm:pt modelId="{7743AD4C-201A-48A2-960D-C37410D40FB5}" type="pres">
      <dgm:prSet presAssocID="{E662216C-BCA8-4F07-9D6C-C5EA5D0DB9CD}" presName="parTx" presStyleLbl="revTx" presStyleIdx="1" presStyleCnt="5">
        <dgm:presLayoutVars>
          <dgm:chMax val="0"/>
          <dgm:chPref val="0"/>
        </dgm:presLayoutVars>
      </dgm:prSet>
      <dgm:spPr/>
    </dgm:pt>
    <dgm:pt modelId="{6BD940EB-0EF3-42EF-BF33-788F315DA907}" type="pres">
      <dgm:prSet presAssocID="{EABFCBEB-22DF-4223-9544-7EC1DA304845}" presName="sibTrans" presStyleCnt="0"/>
      <dgm:spPr/>
    </dgm:pt>
    <dgm:pt modelId="{3B8FBEFF-AE37-4363-A8C9-0A4E45487721}" type="pres">
      <dgm:prSet presAssocID="{30DC6EDF-C72D-46C0-9A8D-EC33EC7AE643}" presName="compNode" presStyleCnt="0"/>
      <dgm:spPr/>
    </dgm:pt>
    <dgm:pt modelId="{DFD5AED1-395A-45D6-B5F0-61EAE5B0DAA3}" type="pres">
      <dgm:prSet presAssocID="{30DC6EDF-C72D-46C0-9A8D-EC33EC7AE643}" presName="bgRect" presStyleLbl="bgShp" presStyleIdx="2" presStyleCnt="5"/>
      <dgm:spPr/>
    </dgm:pt>
    <dgm:pt modelId="{24BE6E7C-99E5-44B0-B7EA-685BF49F6865}" type="pres">
      <dgm:prSet presAssocID="{30DC6EDF-C72D-46C0-9A8D-EC33EC7AE64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ain"/>
        </a:ext>
      </dgm:extLst>
    </dgm:pt>
    <dgm:pt modelId="{25A1DC82-3421-46C8-9DE5-AEE25DF6BCFB}" type="pres">
      <dgm:prSet presAssocID="{30DC6EDF-C72D-46C0-9A8D-EC33EC7AE643}" presName="spaceRect" presStyleCnt="0"/>
      <dgm:spPr/>
    </dgm:pt>
    <dgm:pt modelId="{46A449CC-E6ED-42E2-9493-6503AC5018AF}" type="pres">
      <dgm:prSet presAssocID="{30DC6EDF-C72D-46C0-9A8D-EC33EC7AE643}" presName="parTx" presStyleLbl="revTx" presStyleIdx="2" presStyleCnt="5">
        <dgm:presLayoutVars>
          <dgm:chMax val="0"/>
          <dgm:chPref val="0"/>
        </dgm:presLayoutVars>
      </dgm:prSet>
      <dgm:spPr/>
    </dgm:pt>
    <dgm:pt modelId="{8D0D08B6-5C19-45D7-B816-EE17B7F90A04}" type="pres">
      <dgm:prSet presAssocID="{45CC2D12-CD62-412C-83A9-B32B7134B3C5}" presName="sibTrans" presStyleCnt="0"/>
      <dgm:spPr/>
    </dgm:pt>
    <dgm:pt modelId="{39659263-31AC-4CBD-9636-84E793644C60}" type="pres">
      <dgm:prSet presAssocID="{9B876B1F-37F5-4286-A47E-AF8D9D48FAEF}" presName="compNode" presStyleCnt="0"/>
      <dgm:spPr/>
    </dgm:pt>
    <dgm:pt modelId="{C7B59C00-AE85-4AAB-A727-99149B79E96D}" type="pres">
      <dgm:prSet presAssocID="{9B876B1F-37F5-4286-A47E-AF8D9D48FAEF}" presName="bgRect" presStyleLbl="bgShp" presStyleIdx="3" presStyleCnt="5"/>
      <dgm:spPr/>
    </dgm:pt>
    <dgm:pt modelId="{279EE4E2-779E-4434-AB2E-4EEBA75FC247}" type="pres">
      <dgm:prSet presAssocID="{9B876B1F-37F5-4286-A47E-AF8D9D48FAE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ater"/>
        </a:ext>
      </dgm:extLst>
    </dgm:pt>
    <dgm:pt modelId="{97BAFE7A-5D41-4EEE-A28A-E474C12C213C}" type="pres">
      <dgm:prSet presAssocID="{9B876B1F-37F5-4286-A47E-AF8D9D48FAEF}" presName="spaceRect" presStyleCnt="0"/>
      <dgm:spPr/>
    </dgm:pt>
    <dgm:pt modelId="{94C4F45D-1EC1-47A5-A9B8-D8CE9A54ADAE}" type="pres">
      <dgm:prSet presAssocID="{9B876B1F-37F5-4286-A47E-AF8D9D48FAEF}" presName="parTx" presStyleLbl="revTx" presStyleIdx="3" presStyleCnt="5">
        <dgm:presLayoutVars>
          <dgm:chMax val="0"/>
          <dgm:chPref val="0"/>
        </dgm:presLayoutVars>
      </dgm:prSet>
      <dgm:spPr/>
    </dgm:pt>
    <dgm:pt modelId="{C6A3CF58-2D2B-4C34-8092-5EFE8ABF3E2E}" type="pres">
      <dgm:prSet presAssocID="{916FA612-6F90-4979-8571-4EFF38529CE4}" presName="sibTrans" presStyleCnt="0"/>
      <dgm:spPr/>
    </dgm:pt>
    <dgm:pt modelId="{C7200ABF-09CC-400C-AB24-D14C2F8FC281}" type="pres">
      <dgm:prSet presAssocID="{550F21B8-07E2-4497-AA22-7CF9C7BE70E0}" presName="compNode" presStyleCnt="0"/>
      <dgm:spPr/>
    </dgm:pt>
    <dgm:pt modelId="{379B00A9-E5D5-4E70-843E-02CCC2EB602D}" type="pres">
      <dgm:prSet presAssocID="{550F21B8-07E2-4497-AA22-7CF9C7BE70E0}" presName="bgRect" presStyleLbl="bgShp" presStyleIdx="4" presStyleCnt="5"/>
      <dgm:spPr/>
    </dgm:pt>
    <dgm:pt modelId="{D2F29B11-A097-477D-B739-0F32214B1F4C}" type="pres">
      <dgm:prSet presAssocID="{550F21B8-07E2-4497-AA22-7CF9C7BE7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ainy scene"/>
        </a:ext>
      </dgm:extLst>
    </dgm:pt>
    <dgm:pt modelId="{44938C44-3589-4DFA-9EAB-7271A8E8A36B}" type="pres">
      <dgm:prSet presAssocID="{550F21B8-07E2-4497-AA22-7CF9C7BE70E0}" presName="spaceRect" presStyleCnt="0"/>
      <dgm:spPr/>
    </dgm:pt>
    <dgm:pt modelId="{E3A98220-207F-44B2-859F-0A92698A48E4}" type="pres">
      <dgm:prSet presAssocID="{550F21B8-07E2-4497-AA22-7CF9C7BE70E0}" presName="parTx" presStyleLbl="revTx" presStyleIdx="4" presStyleCnt="5">
        <dgm:presLayoutVars>
          <dgm:chMax val="0"/>
          <dgm:chPref val="0"/>
        </dgm:presLayoutVars>
      </dgm:prSet>
      <dgm:spPr/>
    </dgm:pt>
  </dgm:ptLst>
  <dgm:cxnLst>
    <dgm:cxn modelId="{2C74A312-C3A7-454B-AA62-9206C1DF84CA}" type="presOf" srcId="{9B876B1F-37F5-4286-A47E-AF8D9D48FAEF}" destId="{94C4F45D-1EC1-47A5-A9B8-D8CE9A54ADAE}" srcOrd="0" destOrd="0" presId="urn:microsoft.com/office/officeart/2018/2/layout/IconVerticalSolidList"/>
    <dgm:cxn modelId="{A41CC119-4E15-4827-A148-3EDB2D00BF56}" type="presOf" srcId="{E662216C-BCA8-4F07-9D6C-C5EA5D0DB9CD}" destId="{7743AD4C-201A-48A2-960D-C37410D40FB5}" srcOrd="0" destOrd="0" presId="urn:microsoft.com/office/officeart/2018/2/layout/IconVerticalSolidList"/>
    <dgm:cxn modelId="{10579C40-8B6C-43BE-8B94-4E2EDD5C4D2C}" type="presOf" srcId="{9BB2F867-E943-4421-B57F-7A89D367B807}" destId="{3DE44B3D-0AB7-4F03-8C55-CFDF4F65F206}" srcOrd="0" destOrd="0" presId="urn:microsoft.com/office/officeart/2018/2/layout/IconVerticalSolidList"/>
    <dgm:cxn modelId="{21D20846-B1A1-4B11-97CD-B239A735673F}" srcId="{0F6C7C58-D742-4F89-B1ED-9DAAA60DD3B2}" destId="{30DC6EDF-C72D-46C0-9A8D-EC33EC7AE643}" srcOrd="2" destOrd="0" parTransId="{1FBDB75B-AFEF-466C-964C-79D028E29EE0}" sibTransId="{45CC2D12-CD62-412C-83A9-B32B7134B3C5}"/>
    <dgm:cxn modelId="{BF3F1B74-3299-4041-834B-B6E27DA64F74}" type="presOf" srcId="{0F6C7C58-D742-4F89-B1ED-9DAAA60DD3B2}" destId="{318A70FD-BE93-44A1-81C9-D9B9C38FECE7}" srcOrd="0" destOrd="0" presId="urn:microsoft.com/office/officeart/2018/2/layout/IconVerticalSolidList"/>
    <dgm:cxn modelId="{8E8FDD84-8272-419B-AF18-791C4C0A903E}" srcId="{0F6C7C58-D742-4F89-B1ED-9DAAA60DD3B2}" destId="{E662216C-BCA8-4F07-9D6C-C5EA5D0DB9CD}" srcOrd="1" destOrd="0" parTransId="{FA654525-A836-450D-9B53-F9E4CA80EAA9}" sibTransId="{EABFCBEB-22DF-4223-9544-7EC1DA304845}"/>
    <dgm:cxn modelId="{94192493-722D-479C-A4E7-1C13A8ED64F2}" type="presOf" srcId="{550F21B8-07E2-4497-AA22-7CF9C7BE70E0}" destId="{E3A98220-207F-44B2-859F-0A92698A48E4}" srcOrd="0" destOrd="0" presId="urn:microsoft.com/office/officeart/2018/2/layout/IconVerticalSolidList"/>
    <dgm:cxn modelId="{466FA3BC-71B2-49BD-9073-6C1460EF3945}" srcId="{0F6C7C58-D742-4F89-B1ED-9DAAA60DD3B2}" destId="{550F21B8-07E2-4497-AA22-7CF9C7BE70E0}" srcOrd="4" destOrd="0" parTransId="{CD48742D-03E5-413E-8689-37931A1F60BD}" sibTransId="{3B6B2C07-C795-4000-B71C-7356D6C7A970}"/>
    <dgm:cxn modelId="{CF1C45C6-5C49-4EBC-9466-FC7880FBC1E6}" srcId="{0F6C7C58-D742-4F89-B1ED-9DAAA60DD3B2}" destId="{9B876B1F-37F5-4286-A47E-AF8D9D48FAEF}" srcOrd="3" destOrd="0" parTransId="{19A0868A-EAC8-443F-9913-487C66395B6A}" sibTransId="{916FA612-6F90-4979-8571-4EFF38529CE4}"/>
    <dgm:cxn modelId="{BB4517E3-9C88-49F6-805A-7CAAF17BADD5}" type="presOf" srcId="{30DC6EDF-C72D-46C0-9A8D-EC33EC7AE643}" destId="{46A449CC-E6ED-42E2-9493-6503AC5018AF}" srcOrd="0" destOrd="0" presId="urn:microsoft.com/office/officeart/2018/2/layout/IconVerticalSolidList"/>
    <dgm:cxn modelId="{5223D5F2-C5E8-44FC-A538-D99EC593D2BE}" srcId="{0F6C7C58-D742-4F89-B1ED-9DAAA60DD3B2}" destId="{9BB2F867-E943-4421-B57F-7A89D367B807}" srcOrd="0" destOrd="0" parTransId="{43C3538A-0A51-41FC-81CC-B9C7C830D001}" sibTransId="{1F47E88D-17C9-4623-8B77-54358AD53BC2}"/>
    <dgm:cxn modelId="{50924D0E-AB00-4776-A71C-4B4AFDF8B597}" type="presParOf" srcId="{318A70FD-BE93-44A1-81C9-D9B9C38FECE7}" destId="{88CC457D-E4B4-4297-ABB5-EA7497969EBF}" srcOrd="0" destOrd="0" presId="urn:microsoft.com/office/officeart/2018/2/layout/IconVerticalSolidList"/>
    <dgm:cxn modelId="{6C8B3EA7-BF4F-401F-A4E0-F89B68265913}" type="presParOf" srcId="{88CC457D-E4B4-4297-ABB5-EA7497969EBF}" destId="{A02757D8-BABE-418F-BB2D-4C31D3017068}" srcOrd="0" destOrd="0" presId="urn:microsoft.com/office/officeart/2018/2/layout/IconVerticalSolidList"/>
    <dgm:cxn modelId="{A1FB540D-3022-4FFC-A8E7-E871BDB6470E}" type="presParOf" srcId="{88CC457D-E4B4-4297-ABB5-EA7497969EBF}" destId="{5FBFB7CE-25B7-406B-9C87-B343207C39BA}" srcOrd="1" destOrd="0" presId="urn:microsoft.com/office/officeart/2018/2/layout/IconVerticalSolidList"/>
    <dgm:cxn modelId="{36866B9A-392F-4DB5-86C1-CB9A91EBEABC}" type="presParOf" srcId="{88CC457D-E4B4-4297-ABB5-EA7497969EBF}" destId="{0FE9E813-F136-4476-B121-42153EF6056A}" srcOrd="2" destOrd="0" presId="urn:microsoft.com/office/officeart/2018/2/layout/IconVerticalSolidList"/>
    <dgm:cxn modelId="{9A410BFD-452C-4E99-B998-CAFF4BFB1EFE}" type="presParOf" srcId="{88CC457D-E4B4-4297-ABB5-EA7497969EBF}" destId="{3DE44B3D-0AB7-4F03-8C55-CFDF4F65F206}" srcOrd="3" destOrd="0" presId="urn:microsoft.com/office/officeart/2018/2/layout/IconVerticalSolidList"/>
    <dgm:cxn modelId="{8E6A9100-42BA-47F2-907E-4276A0D00501}" type="presParOf" srcId="{318A70FD-BE93-44A1-81C9-D9B9C38FECE7}" destId="{907195EC-2CE7-48A8-914B-F6499CED3475}" srcOrd="1" destOrd="0" presId="urn:microsoft.com/office/officeart/2018/2/layout/IconVerticalSolidList"/>
    <dgm:cxn modelId="{1009F92F-315E-4B0C-B16C-13ACF5063C1B}" type="presParOf" srcId="{318A70FD-BE93-44A1-81C9-D9B9C38FECE7}" destId="{A29831B9-8D33-4B09-BE8A-EBAD718F58DB}" srcOrd="2" destOrd="0" presId="urn:microsoft.com/office/officeart/2018/2/layout/IconVerticalSolidList"/>
    <dgm:cxn modelId="{5F64EEFF-0DCF-4A67-B800-88976BBF44EF}" type="presParOf" srcId="{A29831B9-8D33-4B09-BE8A-EBAD718F58DB}" destId="{E6933703-C48D-47DF-BB7C-B3C40DE94765}" srcOrd="0" destOrd="0" presId="urn:microsoft.com/office/officeart/2018/2/layout/IconVerticalSolidList"/>
    <dgm:cxn modelId="{16283D84-5D14-43F4-9C10-E4E37A3B43D4}" type="presParOf" srcId="{A29831B9-8D33-4B09-BE8A-EBAD718F58DB}" destId="{26ACADA4-6D6A-4C16-B3EF-5F3425403540}" srcOrd="1" destOrd="0" presId="urn:microsoft.com/office/officeart/2018/2/layout/IconVerticalSolidList"/>
    <dgm:cxn modelId="{1249F6FB-3949-47C1-8416-5E1815DB83B4}" type="presParOf" srcId="{A29831B9-8D33-4B09-BE8A-EBAD718F58DB}" destId="{015BC062-6F8C-418C-8F64-79031C278BF7}" srcOrd="2" destOrd="0" presId="urn:microsoft.com/office/officeart/2018/2/layout/IconVerticalSolidList"/>
    <dgm:cxn modelId="{CD89DDF7-A410-4BF2-9A1B-433CF1B1ECA2}" type="presParOf" srcId="{A29831B9-8D33-4B09-BE8A-EBAD718F58DB}" destId="{7743AD4C-201A-48A2-960D-C37410D40FB5}" srcOrd="3" destOrd="0" presId="urn:microsoft.com/office/officeart/2018/2/layout/IconVerticalSolidList"/>
    <dgm:cxn modelId="{C8C2498C-F701-43F9-A529-817678070152}" type="presParOf" srcId="{318A70FD-BE93-44A1-81C9-D9B9C38FECE7}" destId="{6BD940EB-0EF3-42EF-BF33-788F315DA907}" srcOrd="3" destOrd="0" presId="urn:microsoft.com/office/officeart/2018/2/layout/IconVerticalSolidList"/>
    <dgm:cxn modelId="{38EC400F-0A85-4A61-943B-ACEE62FFD982}" type="presParOf" srcId="{318A70FD-BE93-44A1-81C9-D9B9C38FECE7}" destId="{3B8FBEFF-AE37-4363-A8C9-0A4E45487721}" srcOrd="4" destOrd="0" presId="urn:microsoft.com/office/officeart/2018/2/layout/IconVerticalSolidList"/>
    <dgm:cxn modelId="{C372E720-E1A3-4329-9F8A-4C1F06C5929E}" type="presParOf" srcId="{3B8FBEFF-AE37-4363-A8C9-0A4E45487721}" destId="{DFD5AED1-395A-45D6-B5F0-61EAE5B0DAA3}" srcOrd="0" destOrd="0" presId="urn:microsoft.com/office/officeart/2018/2/layout/IconVerticalSolidList"/>
    <dgm:cxn modelId="{81A95E0E-E118-47CA-ADB0-61C1422A3856}" type="presParOf" srcId="{3B8FBEFF-AE37-4363-A8C9-0A4E45487721}" destId="{24BE6E7C-99E5-44B0-B7EA-685BF49F6865}" srcOrd="1" destOrd="0" presId="urn:microsoft.com/office/officeart/2018/2/layout/IconVerticalSolidList"/>
    <dgm:cxn modelId="{78FCD331-A101-4A77-9BEB-8D874A16448E}" type="presParOf" srcId="{3B8FBEFF-AE37-4363-A8C9-0A4E45487721}" destId="{25A1DC82-3421-46C8-9DE5-AEE25DF6BCFB}" srcOrd="2" destOrd="0" presId="urn:microsoft.com/office/officeart/2018/2/layout/IconVerticalSolidList"/>
    <dgm:cxn modelId="{E26F5260-F887-446D-859C-45EBAF769AA1}" type="presParOf" srcId="{3B8FBEFF-AE37-4363-A8C9-0A4E45487721}" destId="{46A449CC-E6ED-42E2-9493-6503AC5018AF}" srcOrd="3" destOrd="0" presId="urn:microsoft.com/office/officeart/2018/2/layout/IconVerticalSolidList"/>
    <dgm:cxn modelId="{3261CC92-A931-466D-A094-8C286051EC25}" type="presParOf" srcId="{318A70FD-BE93-44A1-81C9-D9B9C38FECE7}" destId="{8D0D08B6-5C19-45D7-B816-EE17B7F90A04}" srcOrd="5" destOrd="0" presId="urn:microsoft.com/office/officeart/2018/2/layout/IconVerticalSolidList"/>
    <dgm:cxn modelId="{869607EC-23DE-4BE4-8B0C-8BA946A0F5DB}" type="presParOf" srcId="{318A70FD-BE93-44A1-81C9-D9B9C38FECE7}" destId="{39659263-31AC-4CBD-9636-84E793644C60}" srcOrd="6" destOrd="0" presId="urn:microsoft.com/office/officeart/2018/2/layout/IconVerticalSolidList"/>
    <dgm:cxn modelId="{1EE957CF-B1D2-47BE-8167-DD8368C67725}" type="presParOf" srcId="{39659263-31AC-4CBD-9636-84E793644C60}" destId="{C7B59C00-AE85-4AAB-A727-99149B79E96D}" srcOrd="0" destOrd="0" presId="urn:microsoft.com/office/officeart/2018/2/layout/IconVerticalSolidList"/>
    <dgm:cxn modelId="{DAB483E0-DC48-4E3D-853C-A06EDF626403}" type="presParOf" srcId="{39659263-31AC-4CBD-9636-84E793644C60}" destId="{279EE4E2-779E-4434-AB2E-4EEBA75FC247}" srcOrd="1" destOrd="0" presId="urn:microsoft.com/office/officeart/2018/2/layout/IconVerticalSolidList"/>
    <dgm:cxn modelId="{6EF97081-785D-4F13-B9C6-A87D18E17BD0}" type="presParOf" srcId="{39659263-31AC-4CBD-9636-84E793644C60}" destId="{97BAFE7A-5D41-4EEE-A28A-E474C12C213C}" srcOrd="2" destOrd="0" presId="urn:microsoft.com/office/officeart/2018/2/layout/IconVerticalSolidList"/>
    <dgm:cxn modelId="{79396182-2489-485B-A9D3-FB1D4504605E}" type="presParOf" srcId="{39659263-31AC-4CBD-9636-84E793644C60}" destId="{94C4F45D-1EC1-47A5-A9B8-D8CE9A54ADAE}" srcOrd="3" destOrd="0" presId="urn:microsoft.com/office/officeart/2018/2/layout/IconVerticalSolidList"/>
    <dgm:cxn modelId="{D3CE3080-DB16-4D27-9EAB-1498FD218C22}" type="presParOf" srcId="{318A70FD-BE93-44A1-81C9-D9B9C38FECE7}" destId="{C6A3CF58-2D2B-4C34-8092-5EFE8ABF3E2E}" srcOrd="7" destOrd="0" presId="urn:microsoft.com/office/officeart/2018/2/layout/IconVerticalSolidList"/>
    <dgm:cxn modelId="{23F942F3-9603-48B0-BE3F-1F293D129009}" type="presParOf" srcId="{318A70FD-BE93-44A1-81C9-D9B9C38FECE7}" destId="{C7200ABF-09CC-400C-AB24-D14C2F8FC281}" srcOrd="8" destOrd="0" presId="urn:microsoft.com/office/officeart/2018/2/layout/IconVerticalSolidList"/>
    <dgm:cxn modelId="{3BFF982B-7A12-4921-9258-0BEC4BADE1C0}" type="presParOf" srcId="{C7200ABF-09CC-400C-AB24-D14C2F8FC281}" destId="{379B00A9-E5D5-4E70-843E-02CCC2EB602D}" srcOrd="0" destOrd="0" presId="urn:microsoft.com/office/officeart/2018/2/layout/IconVerticalSolidList"/>
    <dgm:cxn modelId="{A5053CC3-2377-4426-AC67-71B66A372A2E}" type="presParOf" srcId="{C7200ABF-09CC-400C-AB24-D14C2F8FC281}" destId="{D2F29B11-A097-477D-B739-0F32214B1F4C}" srcOrd="1" destOrd="0" presId="urn:microsoft.com/office/officeart/2018/2/layout/IconVerticalSolidList"/>
    <dgm:cxn modelId="{84558F74-9E56-4A93-A30F-A7DDF4329E87}" type="presParOf" srcId="{C7200ABF-09CC-400C-AB24-D14C2F8FC281}" destId="{44938C44-3589-4DFA-9EAB-7271A8E8A36B}" srcOrd="2" destOrd="0" presId="urn:microsoft.com/office/officeart/2018/2/layout/IconVerticalSolidList"/>
    <dgm:cxn modelId="{ED9790F9-7933-41F3-9EAC-815985298FC3}" type="presParOf" srcId="{C7200ABF-09CC-400C-AB24-D14C2F8FC281}" destId="{E3A98220-207F-44B2-859F-0A92698A48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FA4469-C78D-4653-8B12-36C392FD239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7B96DF5-5C5F-4565-9857-0FDD12C158BE}">
      <dgm:prSet custT="1"/>
      <dgm:spPr/>
      <dgm:t>
        <a:bodyPr/>
        <a:lstStyle/>
        <a:p>
          <a:r>
            <a:rPr lang="en-US" sz="2400" b="1" i="0" dirty="0" err="1"/>
            <a:t>Deuxiemes</a:t>
          </a:r>
          <a:r>
            <a:rPr lang="en-US" sz="2400" b="1" i="0" dirty="0"/>
            <a:t> Crus</a:t>
          </a:r>
          <a:endParaRPr lang="en-US" sz="2400" dirty="0"/>
        </a:p>
      </dgm:t>
    </dgm:pt>
    <dgm:pt modelId="{5C75326C-1328-4811-B76A-D8273E244106}" type="parTrans" cxnId="{5296B354-8C8D-42D0-A28C-7E0D1B2B6018}">
      <dgm:prSet/>
      <dgm:spPr/>
      <dgm:t>
        <a:bodyPr/>
        <a:lstStyle/>
        <a:p>
          <a:endParaRPr lang="en-US"/>
        </a:p>
      </dgm:t>
    </dgm:pt>
    <dgm:pt modelId="{5759D414-17D9-4CB7-8109-D8CCA9CA7EF9}" type="sibTrans" cxnId="{5296B354-8C8D-42D0-A28C-7E0D1B2B6018}">
      <dgm:prSet/>
      <dgm:spPr/>
      <dgm:t>
        <a:bodyPr/>
        <a:lstStyle/>
        <a:p>
          <a:endParaRPr lang="en-US"/>
        </a:p>
      </dgm:t>
    </dgm:pt>
    <dgm:pt modelId="{24B8AFFB-2BB9-4DA3-81CD-A253B0D09AF7}">
      <dgm:prSet/>
      <dgm:spPr/>
      <dgm:t>
        <a:bodyPr/>
        <a:lstStyle/>
        <a:p>
          <a:r>
            <a:rPr lang="en-US" b="0" i="0" dirty="0"/>
            <a:t>Château Mouton-Rothschild (became a first-growth in 1973) </a:t>
          </a:r>
          <a:r>
            <a:rPr lang="en-US" b="0" i="0" dirty="0" err="1"/>
            <a:t>Pauillac</a:t>
          </a:r>
          <a:endParaRPr lang="en-US" dirty="0"/>
        </a:p>
      </dgm:t>
    </dgm:pt>
    <dgm:pt modelId="{E75C0B86-8F81-42A9-8174-B3F694D7B778}" type="parTrans" cxnId="{439324C7-420F-4BC0-94F5-682B515A20E6}">
      <dgm:prSet/>
      <dgm:spPr/>
      <dgm:t>
        <a:bodyPr/>
        <a:lstStyle/>
        <a:p>
          <a:endParaRPr lang="en-US"/>
        </a:p>
      </dgm:t>
    </dgm:pt>
    <dgm:pt modelId="{9C471FB8-BD26-4C8D-8301-D2A272D818D2}" type="sibTrans" cxnId="{439324C7-420F-4BC0-94F5-682B515A20E6}">
      <dgm:prSet/>
      <dgm:spPr/>
      <dgm:t>
        <a:bodyPr/>
        <a:lstStyle/>
        <a:p>
          <a:endParaRPr lang="en-US"/>
        </a:p>
      </dgm:t>
    </dgm:pt>
    <dgm:pt modelId="{F4D6B8A9-B2E4-4754-97A5-4C1B89D593C7}">
      <dgm:prSet/>
      <dgm:spPr/>
      <dgm:t>
        <a:bodyPr/>
        <a:lstStyle/>
        <a:p>
          <a:r>
            <a:rPr lang="en-US" b="0" i="0"/>
            <a:t>Château Rausan-Segla (Rauzan-Segla) Margaux</a:t>
          </a:r>
          <a:endParaRPr lang="en-US"/>
        </a:p>
      </dgm:t>
    </dgm:pt>
    <dgm:pt modelId="{E20E4C65-E76C-4B89-B63B-8FB07D89A8B4}" type="parTrans" cxnId="{892BFB95-FBC3-4C39-B459-AEF797DB6070}">
      <dgm:prSet/>
      <dgm:spPr/>
      <dgm:t>
        <a:bodyPr/>
        <a:lstStyle/>
        <a:p>
          <a:endParaRPr lang="en-US"/>
        </a:p>
      </dgm:t>
    </dgm:pt>
    <dgm:pt modelId="{21830AC0-9658-47E1-BC07-5571A1CDB372}" type="sibTrans" cxnId="{892BFB95-FBC3-4C39-B459-AEF797DB6070}">
      <dgm:prSet/>
      <dgm:spPr/>
      <dgm:t>
        <a:bodyPr/>
        <a:lstStyle/>
        <a:p>
          <a:endParaRPr lang="en-US"/>
        </a:p>
      </dgm:t>
    </dgm:pt>
    <dgm:pt modelId="{57BE0A5A-113D-4D3D-8A7A-8C353F308A13}">
      <dgm:prSet/>
      <dgm:spPr/>
      <dgm:t>
        <a:bodyPr/>
        <a:lstStyle/>
        <a:p>
          <a:r>
            <a:rPr lang="en-US" b="0" i="0"/>
            <a:t>Château Rauzan-Gassies Margaux</a:t>
          </a:r>
          <a:endParaRPr lang="en-US"/>
        </a:p>
      </dgm:t>
    </dgm:pt>
    <dgm:pt modelId="{4C1985CE-3283-4060-8F05-C39BDAB563AB}" type="parTrans" cxnId="{E94A2B02-1AAD-4262-8743-153D17E52CAB}">
      <dgm:prSet/>
      <dgm:spPr/>
      <dgm:t>
        <a:bodyPr/>
        <a:lstStyle/>
        <a:p>
          <a:endParaRPr lang="en-US"/>
        </a:p>
      </dgm:t>
    </dgm:pt>
    <dgm:pt modelId="{FDB62BB6-CF53-44B6-9BE9-179CC600AA0D}" type="sibTrans" cxnId="{E94A2B02-1AAD-4262-8743-153D17E52CAB}">
      <dgm:prSet/>
      <dgm:spPr/>
      <dgm:t>
        <a:bodyPr/>
        <a:lstStyle/>
        <a:p>
          <a:endParaRPr lang="en-US"/>
        </a:p>
      </dgm:t>
    </dgm:pt>
    <dgm:pt modelId="{215119F8-B4F0-4E87-8B36-863B1D754C19}">
      <dgm:prSet/>
      <dgm:spPr/>
      <dgm:t>
        <a:bodyPr/>
        <a:lstStyle/>
        <a:p>
          <a:r>
            <a:rPr lang="en-US" b="0" i="0"/>
            <a:t>Château Léoville Las Cases St.-Julien</a:t>
          </a:r>
          <a:endParaRPr lang="en-US"/>
        </a:p>
      </dgm:t>
    </dgm:pt>
    <dgm:pt modelId="{7E109414-1AFB-4F39-A2B1-9178F8EE34C7}" type="parTrans" cxnId="{1FAEDBBB-4E5F-4FB7-9EA4-1A9CAC6B66AC}">
      <dgm:prSet/>
      <dgm:spPr/>
      <dgm:t>
        <a:bodyPr/>
        <a:lstStyle/>
        <a:p>
          <a:endParaRPr lang="en-US"/>
        </a:p>
      </dgm:t>
    </dgm:pt>
    <dgm:pt modelId="{6DCA5123-2057-4DA5-896D-72232D62E3A6}" type="sibTrans" cxnId="{1FAEDBBB-4E5F-4FB7-9EA4-1A9CAC6B66AC}">
      <dgm:prSet/>
      <dgm:spPr/>
      <dgm:t>
        <a:bodyPr/>
        <a:lstStyle/>
        <a:p>
          <a:endParaRPr lang="en-US"/>
        </a:p>
      </dgm:t>
    </dgm:pt>
    <dgm:pt modelId="{F1B84A07-7595-430C-B47C-C34A01A89F0D}">
      <dgm:prSet/>
      <dgm:spPr/>
      <dgm:t>
        <a:bodyPr/>
        <a:lstStyle/>
        <a:p>
          <a:r>
            <a:rPr lang="en-US" b="0" i="0"/>
            <a:t>Château Léoville Poyferré St.-Julien</a:t>
          </a:r>
          <a:endParaRPr lang="en-US"/>
        </a:p>
      </dgm:t>
    </dgm:pt>
    <dgm:pt modelId="{A4F424C4-16DF-4C81-B6FE-ED112DC24D39}" type="parTrans" cxnId="{1983DA47-7EF4-4C61-BE80-40BCFC708A9B}">
      <dgm:prSet/>
      <dgm:spPr/>
      <dgm:t>
        <a:bodyPr/>
        <a:lstStyle/>
        <a:p>
          <a:endParaRPr lang="en-US"/>
        </a:p>
      </dgm:t>
    </dgm:pt>
    <dgm:pt modelId="{5B1D8C10-C302-4830-821B-8BED458B3AA8}" type="sibTrans" cxnId="{1983DA47-7EF4-4C61-BE80-40BCFC708A9B}">
      <dgm:prSet/>
      <dgm:spPr/>
      <dgm:t>
        <a:bodyPr/>
        <a:lstStyle/>
        <a:p>
          <a:endParaRPr lang="en-US"/>
        </a:p>
      </dgm:t>
    </dgm:pt>
    <dgm:pt modelId="{ABE62A5D-3F31-4729-A476-34EB0FE85956}">
      <dgm:prSet/>
      <dgm:spPr/>
      <dgm:t>
        <a:bodyPr/>
        <a:lstStyle/>
        <a:p>
          <a:r>
            <a:rPr lang="en-US" b="0" i="0"/>
            <a:t>Château Léoville Barton St.-Julien</a:t>
          </a:r>
          <a:endParaRPr lang="en-US"/>
        </a:p>
      </dgm:t>
    </dgm:pt>
    <dgm:pt modelId="{FC37EC85-6165-470B-A7EE-93CD6AF9DDEF}" type="parTrans" cxnId="{D156F965-27AF-4A42-BD63-3D8C8C74CA15}">
      <dgm:prSet/>
      <dgm:spPr/>
      <dgm:t>
        <a:bodyPr/>
        <a:lstStyle/>
        <a:p>
          <a:endParaRPr lang="en-US"/>
        </a:p>
      </dgm:t>
    </dgm:pt>
    <dgm:pt modelId="{ED87879A-8D26-4752-B001-8E27A645046A}" type="sibTrans" cxnId="{D156F965-27AF-4A42-BD63-3D8C8C74CA15}">
      <dgm:prSet/>
      <dgm:spPr/>
      <dgm:t>
        <a:bodyPr/>
        <a:lstStyle/>
        <a:p>
          <a:endParaRPr lang="en-US"/>
        </a:p>
      </dgm:t>
    </dgm:pt>
    <dgm:pt modelId="{2A428E16-D5C8-44A7-A09C-968FFE70358E}">
      <dgm:prSet/>
      <dgm:spPr/>
      <dgm:t>
        <a:bodyPr/>
        <a:lstStyle/>
        <a:p>
          <a:r>
            <a:rPr lang="en-US" b="0" i="0" dirty="0"/>
            <a:t>Château </a:t>
          </a:r>
          <a:r>
            <a:rPr lang="en-US" b="0" i="0" dirty="0" err="1"/>
            <a:t>Durfort-Vivens</a:t>
          </a:r>
          <a:r>
            <a:rPr lang="en-US" b="0" i="0" dirty="0"/>
            <a:t> Margaux</a:t>
          </a:r>
          <a:endParaRPr lang="en-US" dirty="0"/>
        </a:p>
      </dgm:t>
    </dgm:pt>
    <dgm:pt modelId="{D6CABCE0-760D-41EE-87CF-85EE7800A4A1}" type="parTrans" cxnId="{AEFE5135-FEC7-4C7C-BD9E-781B00539590}">
      <dgm:prSet/>
      <dgm:spPr/>
      <dgm:t>
        <a:bodyPr/>
        <a:lstStyle/>
        <a:p>
          <a:endParaRPr lang="en-US"/>
        </a:p>
      </dgm:t>
    </dgm:pt>
    <dgm:pt modelId="{6AC5D5D9-62B5-45F9-82BA-7C54FEEBDC4E}" type="sibTrans" cxnId="{AEFE5135-FEC7-4C7C-BD9E-781B00539590}">
      <dgm:prSet/>
      <dgm:spPr/>
      <dgm:t>
        <a:bodyPr/>
        <a:lstStyle/>
        <a:p>
          <a:endParaRPr lang="en-US"/>
        </a:p>
      </dgm:t>
    </dgm:pt>
    <dgm:pt modelId="{3BF5CE18-1BED-4858-B9BC-820A8FDBC25B}">
      <dgm:prSet/>
      <dgm:spPr/>
      <dgm:t>
        <a:bodyPr/>
        <a:lstStyle/>
        <a:p>
          <a:r>
            <a:rPr lang="en-US" b="0" i="0"/>
            <a:t>Château Gruaud-Larose St.-Julien</a:t>
          </a:r>
          <a:endParaRPr lang="en-US"/>
        </a:p>
      </dgm:t>
    </dgm:pt>
    <dgm:pt modelId="{9B7FF3CD-DA0E-482A-BC8A-0C23FD938747}" type="parTrans" cxnId="{E656BFFF-6724-444E-9813-D8BBDB71EBB5}">
      <dgm:prSet/>
      <dgm:spPr/>
      <dgm:t>
        <a:bodyPr/>
        <a:lstStyle/>
        <a:p>
          <a:endParaRPr lang="en-US"/>
        </a:p>
      </dgm:t>
    </dgm:pt>
    <dgm:pt modelId="{E72F23DD-1D1E-4D39-B95D-7A7D61873BBD}" type="sibTrans" cxnId="{E656BFFF-6724-444E-9813-D8BBDB71EBB5}">
      <dgm:prSet/>
      <dgm:spPr/>
      <dgm:t>
        <a:bodyPr/>
        <a:lstStyle/>
        <a:p>
          <a:endParaRPr lang="en-US"/>
        </a:p>
      </dgm:t>
    </dgm:pt>
    <dgm:pt modelId="{860E2996-B753-4F50-AEC9-F1A77A65A0B7}">
      <dgm:prSet/>
      <dgm:spPr/>
      <dgm:t>
        <a:bodyPr/>
        <a:lstStyle/>
        <a:p>
          <a:r>
            <a:rPr lang="en-US" b="0" i="0"/>
            <a:t>Château Lascombes Margaux</a:t>
          </a:r>
          <a:endParaRPr lang="en-US"/>
        </a:p>
      </dgm:t>
    </dgm:pt>
    <dgm:pt modelId="{BEEC9C45-06A7-4791-B404-6723DFCEE5D5}" type="parTrans" cxnId="{66A11A8F-846A-4B1C-B5B9-7F25BF86559E}">
      <dgm:prSet/>
      <dgm:spPr/>
      <dgm:t>
        <a:bodyPr/>
        <a:lstStyle/>
        <a:p>
          <a:endParaRPr lang="en-US"/>
        </a:p>
      </dgm:t>
    </dgm:pt>
    <dgm:pt modelId="{597716D4-0014-49EB-A104-F00F96BD296B}" type="sibTrans" cxnId="{66A11A8F-846A-4B1C-B5B9-7F25BF86559E}">
      <dgm:prSet/>
      <dgm:spPr/>
      <dgm:t>
        <a:bodyPr/>
        <a:lstStyle/>
        <a:p>
          <a:endParaRPr lang="en-US"/>
        </a:p>
      </dgm:t>
    </dgm:pt>
    <dgm:pt modelId="{EC0BB839-C8A0-4DA1-88BD-E620C79054DB}">
      <dgm:prSet/>
      <dgm:spPr/>
      <dgm:t>
        <a:bodyPr/>
        <a:lstStyle/>
        <a:p>
          <a:r>
            <a:rPr lang="en-US" b="0" i="0" dirty="0"/>
            <a:t>Château Brane-</a:t>
          </a:r>
          <a:r>
            <a:rPr lang="en-US" b="0" i="0" dirty="0" err="1"/>
            <a:t>Cantenac</a:t>
          </a:r>
          <a:r>
            <a:rPr lang="en-US" b="0" i="0" dirty="0"/>
            <a:t> </a:t>
          </a:r>
          <a:r>
            <a:rPr lang="en-US" b="0" i="0" dirty="0" err="1"/>
            <a:t>Cantenac</a:t>
          </a:r>
          <a:r>
            <a:rPr lang="en-US" b="0" i="0" dirty="0"/>
            <a:t>-Margaux (Margaux)</a:t>
          </a:r>
          <a:endParaRPr lang="en-US" dirty="0"/>
        </a:p>
      </dgm:t>
    </dgm:pt>
    <dgm:pt modelId="{1C834BAC-EB03-4E0B-8557-62F9B30D86EB}" type="parTrans" cxnId="{DE8AB526-DFF4-4034-BB34-68061BC81288}">
      <dgm:prSet/>
      <dgm:spPr/>
      <dgm:t>
        <a:bodyPr/>
        <a:lstStyle/>
        <a:p>
          <a:endParaRPr lang="en-US"/>
        </a:p>
      </dgm:t>
    </dgm:pt>
    <dgm:pt modelId="{EEA7C136-9D6D-448A-B64F-7F86C3B89894}" type="sibTrans" cxnId="{DE8AB526-DFF4-4034-BB34-68061BC81288}">
      <dgm:prSet/>
      <dgm:spPr/>
      <dgm:t>
        <a:bodyPr/>
        <a:lstStyle/>
        <a:p>
          <a:endParaRPr lang="en-US"/>
        </a:p>
      </dgm:t>
    </dgm:pt>
    <dgm:pt modelId="{A32140B9-1236-43FB-AC42-43C66D7E537E}">
      <dgm:prSet/>
      <dgm:spPr/>
      <dgm:t>
        <a:bodyPr/>
        <a:lstStyle/>
        <a:p>
          <a:r>
            <a:rPr lang="en-US" b="0" i="0"/>
            <a:t>Château Pichon-Longueville-Baron Pauillac</a:t>
          </a:r>
          <a:endParaRPr lang="en-US"/>
        </a:p>
      </dgm:t>
    </dgm:pt>
    <dgm:pt modelId="{6D091354-2C46-4C25-BF42-A501FF5623ED}" type="parTrans" cxnId="{42750001-F226-4E74-89F0-0360D3B8A867}">
      <dgm:prSet/>
      <dgm:spPr/>
      <dgm:t>
        <a:bodyPr/>
        <a:lstStyle/>
        <a:p>
          <a:endParaRPr lang="en-US"/>
        </a:p>
      </dgm:t>
    </dgm:pt>
    <dgm:pt modelId="{E29223BB-1A17-4A25-8A10-BF96ADE0FBE6}" type="sibTrans" cxnId="{42750001-F226-4E74-89F0-0360D3B8A867}">
      <dgm:prSet/>
      <dgm:spPr/>
      <dgm:t>
        <a:bodyPr/>
        <a:lstStyle/>
        <a:p>
          <a:endParaRPr lang="en-US"/>
        </a:p>
      </dgm:t>
    </dgm:pt>
    <dgm:pt modelId="{4A0F3357-4F41-4465-A0D4-D6EF3B7E15FB}">
      <dgm:prSet/>
      <dgm:spPr/>
      <dgm:t>
        <a:bodyPr/>
        <a:lstStyle/>
        <a:p>
          <a:r>
            <a:rPr lang="en-US" b="0" i="0"/>
            <a:t>Château Pichon Longueville Comtesse de Lalande (Pichon-Longueville-Lalande) Pauillac</a:t>
          </a:r>
          <a:endParaRPr lang="en-US"/>
        </a:p>
      </dgm:t>
    </dgm:pt>
    <dgm:pt modelId="{8F651DBE-A378-456F-8D1D-C60D583EC99F}" type="parTrans" cxnId="{328C4BEF-7DDA-48E3-8073-39C13F666B2D}">
      <dgm:prSet/>
      <dgm:spPr/>
      <dgm:t>
        <a:bodyPr/>
        <a:lstStyle/>
        <a:p>
          <a:endParaRPr lang="en-US"/>
        </a:p>
      </dgm:t>
    </dgm:pt>
    <dgm:pt modelId="{39958555-2AF8-4CB5-882B-188E1236E1F0}" type="sibTrans" cxnId="{328C4BEF-7DDA-48E3-8073-39C13F666B2D}">
      <dgm:prSet/>
      <dgm:spPr/>
      <dgm:t>
        <a:bodyPr/>
        <a:lstStyle/>
        <a:p>
          <a:endParaRPr lang="en-US"/>
        </a:p>
      </dgm:t>
    </dgm:pt>
    <dgm:pt modelId="{8FADBDD7-154A-4BAB-AEE9-FD7D2275319B}">
      <dgm:prSet/>
      <dgm:spPr/>
      <dgm:t>
        <a:bodyPr/>
        <a:lstStyle/>
        <a:p>
          <a:r>
            <a:rPr lang="en-US" b="0" i="0"/>
            <a:t>Château Ducru-Beaucaillou St.-Julien</a:t>
          </a:r>
          <a:endParaRPr lang="en-US"/>
        </a:p>
      </dgm:t>
    </dgm:pt>
    <dgm:pt modelId="{4FF90BCE-DCC1-4054-B7F1-40E1B21EE795}" type="parTrans" cxnId="{62F8385A-A723-450D-A4B7-F5830AC92887}">
      <dgm:prSet/>
      <dgm:spPr/>
      <dgm:t>
        <a:bodyPr/>
        <a:lstStyle/>
        <a:p>
          <a:endParaRPr lang="en-US"/>
        </a:p>
      </dgm:t>
    </dgm:pt>
    <dgm:pt modelId="{924CD9A2-A72C-4186-A1C5-C3477F02C5B6}" type="sibTrans" cxnId="{62F8385A-A723-450D-A4B7-F5830AC92887}">
      <dgm:prSet/>
      <dgm:spPr/>
      <dgm:t>
        <a:bodyPr/>
        <a:lstStyle/>
        <a:p>
          <a:endParaRPr lang="en-US"/>
        </a:p>
      </dgm:t>
    </dgm:pt>
    <dgm:pt modelId="{FFCEBDD1-0732-4522-8FC4-7AD9DCF0E54B}">
      <dgm:prSet/>
      <dgm:spPr/>
      <dgm:t>
        <a:bodyPr/>
        <a:lstStyle/>
        <a:p>
          <a:r>
            <a:rPr lang="en-US" b="0" i="0"/>
            <a:t>Château Cos-d’Estournel St.-Estèphe</a:t>
          </a:r>
          <a:endParaRPr lang="en-US"/>
        </a:p>
      </dgm:t>
    </dgm:pt>
    <dgm:pt modelId="{DB5AABA9-2D87-44EA-8E96-09F909BB69C3}" type="parTrans" cxnId="{EB6147E5-58E0-462D-AAC0-C5A4E5809772}">
      <dgm:prSet/>
      <dgm:spPr/>
      <dgm:t>
        <a:bodyPr/>
        <a:lstStyle/>
        <a:p>
          <a:endParaRPr lang="en-US"/>
        </a:p>
      </dgm:t>
    </dgm:pt>
    <dgm:pt modelId="{4C7AB039-C132-459E-8BA9-C6C8CC84F655}" type="sibTrans" cxnId="{EB6147E5-58E0-462D-AAC0-C5A4E5809772}">
      <dgm:prSet/>
      <dgm:spPr/>
      <dgm:t>
        <a:bodyPr/>
        <a:lstStyle/>
        <a:p>
          <a:endParaRPr lang="en-US"/>
        </a:p>
      </dgm:t>
    </dgm:pt>
    <dgm:pt modelId="{FCFAA7C2-919E-4C06-96CB-C5AF08C7E538}">
      <dgm:prSet/>
      <dgm:spPr/>
      <dgm:t>
        <a:bodyPr/>
        <a:lstStyle/>
        <a:p>
          <a:r>
            <a:rPr lang="en-US" b="0" i="0"/>
            <a:t>Château Montrose St.-Estèphe</a:t>
          </a:r>
          <a:endParaRPr lang="en-US"/>
        </a:p>
      </dgm:t>
    </dgm:pt>
    <dgm:pt modelId="{912A5E77-A691-4302-BBC3-E2EB93D4045D}" type="parTrans" cxnId="{A815D817-6956-40D8-8A80-5F42C8026985}">
      <dgm:prSet/>
      <dgm:spPr/>
      <dgm:t>
        <a:bodyPr/>
        <a:lstStyle/>
        <a:p>
          <a:endParaRPr lang="en-US"/>
        </a:p>
      </dgm:t>
    </dgm:pt>
    <dgm:pt modelId="{A94D8F21-9380-4CE3-980C-A80C2F423ACF}" type="sibTrans" cxnId="{A815D817-6956-40D8-8A80-5F42C8026985}">
      <dgm:prSet/>
      <dgm:spPr/>
      <dgm:t>
        <a:bodyPr/>
        <a:lstStyle/>
        <a:p>
          <a:endParaRPr lang="en-US"/>
        </a:p>
      </dgm:t>
    </dgm:pt>
    <dgm:pt modelId="{CC94F133-0F48-443E-9331-81F452B47B23}" type="pres">
      <dgm:prSet presAssocID="{87FA4469-C78D-4653-8B12-36C392FD2395}" presName="vert0" presStyleCnt="0">
        <dgm:presLayoutVars>
          <dgm:dir/>
          <dgm:animOne val="branch"/>
          <dgm:animLvl val="lvl"/>
        </dgm:presLayoutVars>
      </dgm:prSet>
      <dgm:spPr/>
    </dgm:pt>
    <dgm:pt modelId="{A8B44C3C-D2B6-4227-BBF4-47CD82FB9F1B}" type="pres">
      <dgm:prSet presAssocID="{57B96DF5-5C5F-4565-9857-0FDD12C158BE}" presName="thickLine" presStyleLbl="alignNode1" presStyleIdx="0" presStyleCnt="16"/>
      <dgm:spPr/>
    </dgm:pt>
    <dgm:pt modelId="{DAFFA4AF-D6C9-4D41-AD01-04B3E970152D}" type="pres">
      <dgm:prSet presAssocID="{57B96DF5-5C5F-4565-9857-0FDD12C158BE}" presName="horz1" presStyleCnt="0"/>
      <dgm:spPr/>
    </dgm:pt>
    <dgm:pt modelId="{F929049F-635F-4AD4-BB41-F2F6C8ADB0BD}" type="pres">
      <dgm:prSet presAssocID="{57B96DF5-5C5F-4565-9857-0FDD12C158BE}" presName="tx1" presStyleLbl="revTx" presStyleIdx="0" presStyleCnt="16"/>
      <dgm:spPr/>
    </dgm:pt>
    <dgm:pt modelId="{00138838-0F6E-40EC-B09B-A9A2E682D7A1}" type="pres">
      <dgm:prSet presAssocID="{57B96DF5-5C5F-4565-9857-0FDD12C158BE}" presName="vert1" presStyleCnt="0"/>
      <dgm:spPr/>
    </dgm:pt>
    <dgm:pt modelId="{B4EB7FE6-A466-4A8C-8648-5127F8A1EA38}" type="pres">
      <dgm:prSet presAssocID="{24B8AFFB-2BB9-4DA3-81CD-A253B0D09AF7}" presName="thickLine" presStyleLbl="alignNode1" presStyleIdx="1" presStyleCnt="16"/>
      <dgm:spPr/>
    </dgm:pt>
    <dgm:pt modelId="{5C3019D2-45E6-4B06-903D-CE6B6C3A8E42}" type="pres">
      <dgm:prSet presAssocID="{24B8AFFB-2BB9-4DA3-81CD-A253B0D09AF7}" presName="horz1" presStyleCnt="0"/>
      <dgm:spPr/>
    </dgm:pt>
    <dgm:pt modelId="{574E7D99-7E98-4EE9-8580-64E7313D1A0F}" type="pres">
      <dgm:prSet presAssocID="{24B8AFFB-2BB9-4DA3-81CD-A253B0D09AF7}" presName="tx1" presStyleLbl="revTx" presStyleIdx="1" presStyleCnt="16"/>
      <dgm:spPr/>
    </dgm:pt>
    <dgm:pt modelId="{EB5EDBEB-363B-44B9-BC19-71D8E8E5E419}" type="pres">
      <dgm:prSet presAssocID="{24B8AFFB-2BB9-4DA3-81CD-A253B0D09AF7}" presName="vert1" presStyleCnt="0"/>
      <dgm:spPr/>
    </dgm:pt>
    <dgm:pt modelId="{316F3E4C-E383-4CF3-A9BF-3213D4712248}" type="pres">
      <dgm:prSet presAssocID="{F4D6B8A9-B2E4-4754-97A5-4C1B89D593C7}" presName="thickLine" presStyleLbl="alignNode1" presStyleIdx="2" presStyleCnt="16"/>
      <dgm:spPr/>
    </dgm:pt>
    <dgm:pt modelId="{92CD7659-C65B-4028-A990-931A1305F8A2}" type="pres">
      <dgm:prSet presAssocID="{F4D6B8A9-B2E4-4754-97A5-4C1B89D593C7}" presName="horz1" presStyleCnt="0"/>
      <dgm:spPr/>
    </dgm:pt>
    <dgm:pt modelId="{D0FB1FDF-4A39-4BA1-A8E3-923A39B7E77E}" type="pres">
      <dgm:prSet presAssocID="{F4D6B8A9-B2E4-4754-97A5-4C1B89D593C7}" presName="tx1" presStyleLbl="revTx" presStyleIdx="2" presStyleCnt="16"/>
      <dgm:spPr/>
    </dgm:pt>
    <dgm:pt modelId="{796685E3-55EA-463E-856C-F416728509FE}" type="pres">
      <dgm:prSet presAssocID="{F4D6B8A9-B2E4-4754-97A5-4C1B89D593C7}" presName="vert1" presStyleCnt="0"/>
      <dgm:spPr/>
    </dgm:pt>
    <dgm:pt modelId="{E38392FB-33ED-4220-BE36-92F320FC9B35}" type="pres">
      <dgm:prSet presAssocID="{57BE0A5A-113D-4D3D-8A7A-8C353F308A13}" presName="thickLine" presStyleLbl="alignNode1" presStyleIdx="3" presStyleCnt="16"/>
      <dgm:spPr/>
    </dgm:pt>
    <dgm:pt modelId="{18AB4A92-8DB7-4D8B-8DA7-C29DDB5E1A55}" type="pres">
      <dgm:prSet presAssocID="{57BE0A5A-113D-4D3D-8A7A-8C353F308A13}" presName="horz1" presStyleCnt="0"/>
      <dgm:spPr/>
    </dgm:pt>
    <dgm:pt modelId="{BA8CB76E-9A6A-4718-A569-3C2CF77D86F1}" type="pres">
      <dgm:prSet presAssocID="{57BE0A5A-113D-4D3D-8A7A-8C353F308A13}" presName="tx1" presStyleLbl="revTx" presStyleIdx="3" presStyleCnt="16"/>
      <dgm:spPr/>
    </dgm:pt>
    <dgm:pt modelId="{9BC2FDEF-06BA-4F2F-B629-793CAC037976}" type="pres">
      <dgm:prSet presAssocID="{57BE0A5A-113D-4D3D-8A7A-8C353F308A13}" presName="vert1" presStyleCnt="0"/>
      <dgm:spPr/>
    </dgm:pt>
    <dgm:pt modelId="{2A2A43AE-37C1-444E-9E9F-40383A248861}" type="pres">
      <dgm:prSet presAssocID="{215119F8-B4F0-4E87-8B36-863B1D754C19}" presName="thickLine" presStyleLbl="alignNode1" presStyleIdx="4" presStyleCnt="16"/>
      <dgm:spPr/>
    </dgm:pt>
    <dgm:pt modelId="{DC866E50-051B-4693-8642-7DB426246D81}" type="pres">
      <dgm:prSet presAssocID="{215119F8-B4F0-4E87-8B36-863B1D754C19}" presName="horz1" presStyleCnt="0"/>
      <dgm:spPr/>
    </dgm:pt>
    <dgm:pt modelId="{1E27351A-5D53-4F4B-839E-CD65CE5D780F}" type="pres">
      <dgm:prSet presAssocID="{215119F8-B4F0-4E87-8B36-863B1D754C19}" presName="tx1" presStyleLbl="revTx" presStyleIdx="4" presStyleCnt="16"/>
      <dgm:spPr/>
    </dgm:pt>
    <dgm:pt modelId="{7CB6CE4D-F485-4E04-B989-6A1B5B0124C4}" type="pres">
      <dgm:prSet presAssocID="{215119F8-B4F0-4E87-8B36-863B1D754C19}" presName="vert1" presStyleCnt="0"/>
      <dgm:spPr/>
    </dgm:pt>
    <dgm:pt modelId="{8ED634C7-E4F1-4314-8B42-6A47558CA2D1}" type="pres">
      <dgm:prSet presAssocID="{F1B84A07-7595-430C-B47C-C34A01A89F0D}" presName="thickLine" presStyleLbl="alignNode1" presStyleIdx="5" presStyleCnt="16"/>
      <dgm:spPr/>
    </dgm:pt>
    <dgm:pt modelId="{F0DD3EB1-8DE0-4ABA-A0D2-CBD5011E3D7F}" type="pres">
      <dgm:prSet presAssocID="{F1B84A07-7595-430C-B47C-C34A01A89F0D}" presName="horz1" presStyleCnt="0"/>
      <dgm:spPr/>
    </dgm:pt>
    <dgm:pt modelId="{D0E593A4-EF5E-4454-997E-1D89763B5691}" type="pres">
      <dgm:prSet presAssocID="{F1B84A07-7595-430C-B47C-C34A01A89F0D}" presName="tx1" presStyleLbl="revTx" presStyleIdx="5" presStyleCnt="16"/>
      <dgm:spPr/>
    </dgm:pt>
    <dgm:pt modelId="{0006E0CF-600C-4107-963E-9D87991038C9}" type="pres">
      <dgm:prSet presAssocID="{F1B84A07-7595-430C-B47C-C34A01A89F0D}" presName="vert1" presStyleCnt="0"/>
      <dgm:spPr/>
    </dgm:pt>
    <dgm:pt modelId="{D3968F26-B860-48F2-82E7-8071B24CBF79}" type="pres">
      <dgm:prSet presAssocID="{ABE62A5D-3F31-4729-A476-34EB0FE85956}" presName="thickLine" presStyleLbl="alignNode1" presStyleIdx="6" presStyleCnt="16"/>
      <dgm:spPr/>
    </dgm:pt>
    <dgm:pt modelId="{C890F712-0B7D-462B-A718-AEC1827050B3}" type="pres">
      <dgm:prSet presAssocID="{ABE62A5D-3F31-4729-A476-34EB0FE85956}" presName="horz1" presStyleCnt="0"/>
      <dgm:spPr/>
    </dgm:pt>
    <dgm:pt modelId="{15BD91E9-520F-4D25-B7E9-F1C4416CA1A7}" type="pres">
      <dgm:prSet presAssocID="{ABE62A5D-3F31-4729-A476-34EB0FE85956}" presName="tx1" presStyleLbl="revTx" presStyleIdx="6" presStyleCnt="16"/>
      <dgm:spPr/>
    </dgm:pt>
    <dgm:pt modelId="{E92A5DA7-3C95-4D7C-A246-47BE4D68156F}" type="pres">
      <dgm:prSet presAssocID="{ABE62A5D-3F31-4729-A476-34EB0FE85956}" presName="vert1" presStyleCnt="0"/>
      <dgm:spPr/>
    </dgm:pt>
    <dgm:pt modelId="{0B401649-3717-49DD-A6EF-1E78F95C37C2}" type="pres">
      <dgm:prSet presAssocID="{2A428E16-D5C8-44A7-A09C-968FFE70358E}" presName="thickLine" presStyleLbl="alignNode1" presStyleIdx="7" presStyleCnt="16"/>
      <dgm:spPr/>
    </dgm:pt>
    <dgm:pt modelId="{73FE4826-CAF5-4B13-9B18-903FB6ECA91B}" type="pres">
      <dgm:prSet presAssocID="{2A428E16-D5C8-44A7-A09C-968FFE70358E}" presName="horz1" presStyleCnt="0"/>
      <dgm:spPr/>
    </dgm:pt>
    <dgm:pt modelId="{20C6CB6E-37AD-4673-8EA8-06218F7C61BC}" type="pres">
      <dgm:prSet presAssocID="{2A428E16-D5C8-44A7-A09C-968FFE70358E}" presName="tx1" presStyleLbl="revTx" presStyleIdx="7" presStyleCnt="16"/>
      <dgm:spPr/>
    </dgm:pt>
    <dgm:pt modelId="{4BB3F84A-7DA2-4F19-B7D3-5B05675B5D39}" type="pres">
      <dgm:prSet presAssocID="{2A428E16-D5C8-44A7-A09C-968FFE70358E}" presName="vert1" presStyleCnt="0"/>
      <dgm:spPr/>
    </dgm:pt>
    <dgm:pt modelId="{93085AB3-5CB0-4D0E-989A-49D6EB0E5CC5}" type="pres">
      <dgm:prSet presAssocID="{3BF5CE18-1BED-4858-B9BC-820A8FDBC25B}" presName="thickLine" presStyleLbl="alignNode1" presStyleIdx="8" presStyleCnt="16"/>
      <dgm:spPr/>
    </dgm:pt>
    <dgm:pt modelId="{F2E48D40-CEF0-4FFE-BF44-8A7FFBD5D5F4}" type="pres">
      <dgm:prSet presAssocID="{3BF5CE18-1BED-4858-B9BC-820A8FDBC25B}" presName="horz1" presStyleCnt="0"/>
      <dgm:spPr/>
    </dgm:pt>
    <dgm:pt modelId="{E94C891E-AA3B-4352-AEEF-255EDEC861CE}" type="pres">
      <dgm:prSet presAssocID="{3BF5CE18-1BED-4858-B9BC-820A8FDBC25B}" presName="tx1" presStyleLbl="revTx" presStyleIdx="8" presStyleCnt="16"/>
      <dgm:spPr/>
    </dgm:pt>
    <dgm:pt modelId="{1C5D2B39-8808-450C-B9A8-EA7E18140F95}" type="pres">
      <dgm:prSet presAssocID="{3BF5CE18-1BED-4858-B9BC-820A8FDBC25B}" presName="vert1" presStyleCnt="0"/>
      <dgm:spPr/>
    </dgm:pt>
    <dgm:pt modelId="{0CCE2602-D3A0-4FFD-B157-C8B766ED3D08}" type="pres">
      <dgm:prSet presAssocID="{860E2996-B753-4F50-AEC9-F1A77A65A0B7}" presName="thickLine" presStyleLbl="alignNode1" presStyleIdx="9" presStyleCnt="16"/>
      <dgm:spPr/>
    </dgm:pt>
    <dgm:pt modelId="{446EC614-EA74-4C1C-9E4A-C3BBE10235AA}" type="pres">
      <dgm:prSet presAssocID="{860E2996-B753-4F50-AEC9-F1A77A65A0B7}" presName="horz1" presStyleCnt="0"/>
      <dgm:spPr/>
    </dgm:pt>
    <dgm:pt modelId="{4AC2F168-BA29-4AD6-9A10-7547C13F4D7E}" type="pres">
      <dgm:prSet presAssocID="{860E2996-B753-4F50-AEC9-F1A77A65A0B7}" presName="tx1" presStyleLbl="revTx" presStyleIdx="9" presStyleCnt="16"/>
      <dgm:spPr/>
    </dgm:pt>
    <dgm:pt modelId="{DD830C4A-3F5F-4188-826E-B5E40EDE8BC7}" type="pres">
      <dgm:prSet presAssocID="{860E2996-B753-4F50-AEC9-F1A77A65A0B7}" presName="vert1" presStyleCnt="0"/>
      <dgm:spPr/>
    </dgm:pt>
    <dgm:pt modelId="{3761253C-CDEC-4DAC-AB58-2A2536260A6F}" type="pres">
      <dgm:prSet presAssocID="{EC0BB839-C8A0-4DA1-88BD-E620C79054DB}" presName="thickLine" presStyleLbl="alignNode1" presStyleIdx="10" presStyleCnt="16"/>
      <dgm:spPr/>
    </dgm:pt>
    <dgm:pt modelId="{7FA3070C-165F-444E-BD68-CDE81A0C7B07}" type="pres">
      <dgm:prSet presAssocID="{EC0BB839-C8A0-4DA1-88BD-E620C79054DB}" presName="horz1" presStyleCnt="0"/>
      <dgm:spPr/>
    </dgm:pt>
    <dgm:pt modelId="{1DF0B7B2-2A14-49E8-AF44-09DB9FB40099}" type="pres">
      <dgm:prSet presAssocID="{EC0BB839-C8A0-4DA1-88BD-E620C79054DB}" presName="tx1" presStyleLbl="revTx" presStyleIdx="10" presStyleCnt="16"/>
      <dgm:spPr/>
    </dgm:pt>
    <dgm:pt modelId="{E94F8B42-266D-4792-84FC-40256789C61A}" type="pres">
      <dgm:prSet presAssocID="{EC0BB839-C8A0-4DA1-88BD-E620C79054DB}" presName="vert1" presStyleCnt="0"/>
      <dgm:spPr/>
    </dgm:pt>
    <dgm:pt modelId="{93A71C58-338D-4674-942E-AA87C99214B2}" type="pres">
      <dgm:prSet presAssocID="{A32140B9-1236-43FB-AC42-43C66D7E537E}" presName="thickLine" presStyleLbl="alignNode1" presStyleIdx="11" presStyleCnt="16"/>
      <dgm:spPr/>
    </dgm:pt>
    <dgm:pt modelId="{961AC510-9539-4A7C-9361-5D43C931C8CB}" type="pres">
      <dgm:prSet presAssocID="{A32140B9-1236-43FB-AC42-43C66D7E537E}" presName="horz1" presStyleCnt="0"/>
      <dgm:spPr/>
    </dgm:pt>
    <dgm:pt modelId="{20A2C739-7A2D-44DD-984B-27BCBACEC641}" type="pres">
      <dgm:prSet presAssocID="{A32140B9-1236-43FB-AC42-43C66D7E537E}" presName="tx1" presStyleLbl="revTx" presStyleIdx="11" presStyleCnt="16"/>
      <dgm:spPr/>
    </dgm:pt>
    <dgm:pt modelId="{C04C7EF8-0178-4B40-801A-352CE2DCD3F6}" type="pres">
      <dgm:prSet presAssocID="{A32140B9-1236-43FB-AC42-43C66D7E537E}" presName="vert1" presStyleCnt="0"/>
      <dgm:spPr/>
    </dgm:pt>
    <dgm:pt modelId="{0CE0A103-B9BF-40DC-9F05-8FFCD6143340}" type="pres">
      <dgm:prSet presAssocID="{4A0F3357-4F41-4465-A0D4-D6EF3B7E15FB}" presName="thickLine" presStyleLbl="alignNode1" presStyleIdx="12" presStyleCnt="16"/>
      <dgm:spPr/>
    </dgm:pt>
    <dgm:pt modelId="{572D9438-1489-47F9-AC12-92F3174D3FB3}" type="pres">
      <dgm:prSet presAssocID="{4A0F3357-4F41-4465-A0D4-D6EF3B7E15FB}" presName="horz1" presStyleCnt="0"/>
      <dgm:spPr/>
    </dgm:pt>
    <dgm:pt modelId="{41979402-3CA0-469B-9ECF-F1B7270AE3E9}" type="pres">
      <dgm:prSet presAssocID="{4A0F3357-4F41-4465-A0D4-D6EF3B7E15FB}" presName="tx1" presStyleLbl="revTx" presStyleIdx="12" presStyleCnt="16"/>
      <dgm:spPr/>
    </dgm:pt>
    <dgm:pt modelId="{8CF9540C-0478-43B1-97EE-410C5CBDB9B5}" type="pres">
      <dgm:prSet presAssocID="{4A0F3357-4F41-4465-A0D4-D6EF3B7E15FB}" presName="vert1" presStyleCnt="0"/>
      <dgm:spPr/>
    </dgm:pt>
    <dgm:pt modelId="{0C2C7A08-0376-49D6-8094-EE15919E271A}" type="pres">
      <dgm:prSet presAssocID="{8FADBDD7-154A-4BAB-AEE9-FD7D2275319B}" presName="thickLine" presStyleLbl="alignNode1" presStyleIdx="13" presStyleCnt="16"/>
      <dgm:spPr/>
    </dgm:pt>
    <dgm:pt modelId="{776E8809-BA23-4069-B01B-A5D88A767E42}" type="pres">
      <dgm:prSet presAssocID="{8FADBDD7-154A-4BAB-AEE9-FD7D2275319B}" presName="horz1" presStyleCnt="0"/>
      <dgm:spPr/>
    </dgm:pt>
    <dgm:pt modelId="{526B2107-5E8A-46C9-9BEA-67AF0F6DB392}" type="pres">
      <dgm:prSet presAssocID="{8FADBDD7-154A-4BAB-AEE9-FD7D2275319B}" presName="tx1" presStyleLbl="revTx" presStyleIdx="13" presStyleCnt="16"/>
      <dgm:spPr/>
    </dgm:pt>
    <dgm:pt modelId="{E1069F2D-8A22-4EE3-A487-6454C6D00B1E}" type="pres">
      <dgm:prSet presAssocID="{8FADBDD7-154A-4BAB-AEE9-FD7D2275319B}" presName="vert1" presStyleCnt="0"/>
      <dgm:spPr/>
    </dgm:pt>
    <dgm:pt modelId="{40B16269-903C-41B0-A378-E535D39EA5B8}" type="pres">
      <dgm:prSet presAssocID="{FFCEBDD1-0732-4522-8FC4-7AD9DCF0E54B}" presName="thickLine" presStyleLbl="alignNode1" presStyleIdx="14" presStyleCnt="16"/>
      <dgm:spPr/>
    </dgm:pt>
    <dgm:pt modelId="{643CBA82-7F18-42CE-9F48-CEC3D5609EFD}" type="pres">
      <dgm:prSet presAssocID="{FFCEBDD1-0732-4522-8FC4-7AD9DCF0E54B}" presName="horz1" presStyleCnt="0"/>
      <dgm:spPr/>
    </dgm:pt>
    <dgm:pt modelId="{5A4F5B70-5D4E-4B5D-9662-6AABC676BBC0}" type="pres">
      <dgm:prSet presAssocID="{FFCEBDD1-0732-4522-8FC4-7AD9DCF0E54B}" presName="tx1" presStyleLbl="revTx" presStyleIdx="14" presStyleCnt="16"/>
      <dgm:spPr/>
    </dgm:pt>
    <dgm:pt modelId="{0E5C8BD3-AC86-4520-873F-F53E1ED42D0F}" type="pres">
      <dgm:prSet presAssocID="{FFCEBDD1-0732-4522-8FC4-7AD9DCF0E54B}" presName="vert1" presStyleCnt="0"/>
      <dgm:spPr/>
    </dgm:pt>
    <dgm:pt modelId="{C1959578-722F-47F0-9E67-1E9E8E7A3C82}" type="pres">
      <dgm:prSet presAssocID="{FCFAA7C2-919E-4C06-96CB-C5AF08C7E538}" presName="thickLine" presStyleLbl="alignNode1" presStyleIdx="15" presStyleCnt="16"/>
      <dgm:spPr/>
    </dgm:pt>
    <dgm:pt modelId="{B27677FC-703B-44B9-9CB6-5A1ADC133C5B}" type="pres">
      <dgm:prSet presAssocID="{FCFAA7C2-919E-4C06-96CB-C5AF08C7E538}" presName="horz1" presStyleCnt="0"/>
      <dgm:spPr/>
    </dgm:pt>
    <dgm:pt modelId="{557E7AED-FB7A-49C8-8CC7-A9B97CBB2F89}" type="pres">
      <dgm:prSet presAssocID="{FCFAA7C2-919E-4C06-96CB-C5AF08C7E538}" presName="tx1" presStyleLbl="revTx" presStyleIdx="15" presStyleCnt="16"/>
      <dgm:spPr/>
    </dgm:pt>
    <dgm:pt modelId="{CBA3189C-A90A-4B4E-8B16-60BB9F50098E}" type="pres">
      <dgm:prSet presAssocID="{FCFAA7C2-919E-4C06-96CB-C5AF08C7E538}" presName="vert1" presStyleCnt="0"/>
      <dgm:spPr/>
    </dgm:pt>
  </dgm:ptLst>
  <dgm:cxnLst>
    <dgm:cxn modelId="{42750001-F226-4E74-89F0-0360D3B8A867}" srcId="{87FA4469-C78D-4653-8B12-36C392FD2395}" destId="{A32140B9-1236-43FB-AC42-43C66D7E537E}" srcOrd="11" destOrd="0" parTransId="{6D091354-2C46-4C25-BF42-A501FF5623ED}" sibTransId="{E29223BB-1A17-4A25-8A10-BF96ADE0FBE6}"/>
    <dgm:cxn modelId="{E94A2B02-1AAD-4262-8743-153D17E52CAB}" srcId="{87FA4469-C78D-4653-8B12-36C392FD2395}" destId="{57BE0A5A-113D-4D3D-8A7A-8C353F308A13}" srcOrd="3" destOrd="0" parTransId="{4C1985CE-3283-4060-8F05-C39BDAB563AB}" sibTransId="{FDB62BB6-CF53-44B6-9BE9-179CC600AA0D}"/>
    <dgm:cxn modelId="{6F8CFE03-A97F-4D19-9D9C-1C3EC9CCAFD2}" type="presOf" srcId="{57BE0A5A-113D-4D3D-8A7A-8C353F308A13}" destId="{BA8CB76E-9A6A-4718-A569-3C2CF77D86F1}" srcOrd="0" destOrd="0" presId="urn:microsoft.com/office/officeart/2008/layout/LinedList"/>
    <dgm:cxn modelId="{347F7F13-878D-4636-B185-5BB60C43C0A6}" type="presOf" srcId="{215119F8-B4F0-4E87-8B36-863B1D754C19}" destId="{1E27351A-5D53-4F4B-839E-CD65CE5D780F}" srcOrd="0" destOrd="0" presId="urn:microsoft.com/office/officeart/2008/layout/LinedList"/>
    <dgm:cxn modelId="{A815D817-6956-40D8-8A80-5F42C8026985}" srcId="{87FA4469-C78D-4653-8B12-36C392FD2395}" destId="{FCFAA7C2-919E-4C06-96CB-C5AF08C7E538}" srcOrd="15" destOrd="0" parTransId="{912A5E77-A691-4302-BBC3-E2EB93D4045D}" sibTransId="{A94D8F21-9380-4CE3-980C-A80C2F423ACF}"/>
    <dgm:cxn modelId="{7359CB20-4D3F-4C11-8E19-727E33712744}" type="presOf" srcId="{2A428E16-D5C8-44A7-A09C-968FFE70358E}" destId="{20C6CB6E-37AD-4673-8EA8-06218F7C61BC}" srcOrd="0" destOrd="0" presId="urn:microsoft.com/office/officeart/2008/layout/LinedList"/>
    <dgm:cxn modelId="{DE8AB526-DFF4-4034-BB34-68061BC81288}" srcId="{87FA4469-C78D-4653-8B12-36C392FD2395}" destId="{EC0BB839-C8A0-4DA1-88BD-E620C79054DB}" srcOrd="10" destOrd="0" parTransId="{1C834BAC-EB03-4E0B-8557-62F9B30D86EB}" sibTransId="{EEA7C136-9D6D-448A-B64F-7F86C3B89894}"/>
    <dgm:cxn modelId="{AEFE5135-FEC7-4C7C-BD9E-781B00539590}" srcId="{87FA4469-C78D-4653-8B12-36C392FD2395}" destId="{2A428E16-D5C8-44A7-A09C-968FFE70358E}" srcOrd="7" destOrd="0" parTransId="{D6CABCE0-760D-41EE-87CF-85EE7800A4A1}" sibTransId="{6AC5D5D9-62B5-45F9-82BA-7C54FEEBDC4E}"/>
    <dgm:cxn modelId="{7E22C05C-A148-4928-B02F-B816A2B39224}" type="presOf" srcId="{FCFAA7C2-919E-4C06-96CB-C5AF08C7E538}" destId="{557E7AED-FB7A-49C8-8CC7-A9B97CBB2F89}" srcOrd="0" destOrd="0" presId="urn:microsoft.com/office/officeart/2008/layout/LinedList"/>
    <dgm:cxn modelId="{F700A25F-2C8F-497C-B036-8DB3AAF66FEB}" type="presOf" srcId="{ABE62A5D-3F31-4729-A476-34EB0FE85956}" destId="{15BD91E9-520F-4D25-B7E9-F1C4416CA1A7}" srcOrd="0" destOrd="0" presId="urn:microsoft.com/office/officeart/2008/layout/LinedList"/>
    <dgm:cxn modelId="{D156F965-27AF-4A42-BD63-3D8C8C74CA15}" srcId="{87FA4469-C78D-4653-8B12-36C392FD2395}" destId="{ABE62A5D-3F31-4729-A476-34EB0FE85956}" srcOrd="6" destOrd="0" parTransId="{FC37EC85-6165-470B-A7EE-93CD6AF9DDEF}" sibTransId="{ED87879A-8D26-4752-B001-8E27A645046A}"/>
    <dgm:cxn modelId="{1983DA47-7EF4-4C61-BE80-40BCFC708A9B}" srcId="{87FA4469-C78D-4653-8B12-36C392FD2395}" destId="{F1B84A07-7595-430C-B47C-C34A01A89F0D}" srcOrd="5" destOrd="0" parTransId="{A4F424C4-16DF-4C81-B6FE-ED112DC24D39}" sibTransId="{5B1D8C10-C302-4830-821B-8BED458B3AA8}"/>
    <dgm:cxn modelId="{FE195748-F86A-4590-B15C-E5998C89711F}" type="presOf" srcId="{24B8AFFB-2BB9-4DA3-81CD-A253B0D09AF7}" destId="{574E7D99-7E98-4EE9-8580-64E7313D1A0F}" srcOrd="0" destOrd="0" presId="urn:microsoft.com/office/officeart/2008/layout/LinedList"/>
    <dgm:cxn modelId="{16E58651-23F4-467B-A640-F3B699F627F5}" type="presOf" srcId="{EC0BB839-C8A0-4DA1-88BD-E620C79054DB}" destId="{1DF0B7B2-2A14-49E8-AF44-09DB9FB40099}" srcOrd="0" destOrd="0" presId="urn:microsoft.com/office/officeart/2008/layout/LinedList"/>
    <dgm:cxn modelId="{5296B354-8C8D-42D0-A28C-7E0D1B2B6018}" srcId="{87FA4469-C78D-4653-8B12-36C392FD2395}" destId="{57B96DF5-5C5F-4565-9857-0FDD12C158BE}" srcOrd="0" destOrd="0" parTransId="{5C75326C-1328-4811-B76A-D8273E244106}" sibTransId="{5759D414-17D9-4CB7-8109-D8CCA9CA7EF9}"/>
    <dgm:cxn modelId="{62F8385A-A723-450D-A4B7-F5830AC92887}" srcId="{87FA4469-C78D-4653-8B12-36C392FD2395}" destId="{8FADBDD7-154A-4BAB-AEE9-FD7D2275319B}" srcOrd="13" destOrd="0" parTransId="{4FF90BCE-DCC1-4054-B7F1-40E1B21EE795}" sibTransId="{924CD9A2-A72C-4186-A1C5-C3477F02C5B6}"/>
    <dgm:cxn modelId="{66A11A8F-846A-4B1C-B5B9-7F25BF86559E}" srcId="{87FA4469-C78D-4653-8B12-36C392FD2395}" destId="{860E2996-B753-4F50-AEC9-F1A77A65A0B7}" srcOrd="9" destOrd="0" parTransId="{BEEC9C45-06A7-4791-B404-6723DFCEE5D5}" sibTransId="{597716D4-0014-49EB-A104-F00F96BD296B}"/>
    <dgm:cxn modelId="{3B147092-80CA-43E2-B51E-0F9763A0A6BE}" type="presOf" srcId="{4A0F3357-4F41-4465-A0D4-D6EF3B7E15FB}" destId="{41979402-3CA0-469B-9ECF-F1B7270AE3E9}" srcOrd="0" destOrd="0" presId="urn:microsoft.com/office/officeart/2008/layout/LinedList"/>
    <dgm:cxn modelId="{892BFB95-FBC3-4C39-B459-AEF797DB6070}" srcId="{87FA4469-C78D-4653-8B12-36C392FD2395}" destId="{F4D6B8A9-B2E4-4754-97A5-4C1B89D593C7}" srcOrd="2" destOrd="0" parTransId="{E20E4C65-E76C-4B89-B63B-8FB07D89A8B4}" sibTransId="{21830AC0-9658-47E1-BC07-5571A1CDB372}"/>
    <dgm:cxn modelId="{E46B5397-E049-4ACF-A37E-16B30B9CBB3B}" type="presOf" srcId="{A32140B9-1236-43FB-AC42-43C66D7E537E}" destId="{20A2C739-7A2D-44DD-984B-27BCBACEC641}" srcOrd="0" destOrd="0" presId="urn:microsoft.com/office/officeart/2008/layout/LinedList"/>
    <dgm:cxn modelId="{E0C2E1A1-1D18-4F82-BB03-F7DAA395E3C6}" type="presOf" srcId="{8FADBDD7-154A-4BAB-AEE9-FD7D2275319B}" destId="{526B2107-5E8A-46C9-9BEA-67AF0F6DB392}" srcOrd="0" destOrd="0" presId="urn:microsoft.com/office/officeart/2008/layout/LinedList"/>
    <dgm:cxn modelId="{1DBE42A2-3BD1-4F9D-9ACD-9AAD623DB756}" type="presOf" srcId="{F1B84A07-7595-430C-B47C-C34A01A89F0D}" destId="{D0E593A4-EF5E-4454-997E-1D89763B5691}" srcOrd="0" destOrd="0" presId="urn:microsoft.com/office/officeart/2008/layout/LinedList"/>
    <dgm:cxn modelId="{B0BAFAA7-5D99-48DD-AF2C-B5D7D916C58A}" type="presOf" srcId="{860E2996-B753-4F50-AEC9-F1A77A65A0B7}" destId="{4AC2F168-BA29-4AD6-9A10-7547C13F4D7E}" srcOrd="0" destOrd="0" presId="urn:microsoft.com/office/officeart/2008/layout/LinedList"/>
    <dgm:cxn modelId="{1FAEDBBB-4E5F-4FB7-9EA4-1A9CAC6B66AC}" srcId="{87FA4469-C78D-4653-8B12-36C392FD2395}" destId="{215119F8-B4F0-4E87-8B36-863B1D754C19}" srcOrd="4" destOrd="0" parTransId="{7E109414-1AFB-4F39-A2B1-9178F8EE34C7}" sibTransId="{6DCA5123-2057-4DA5-896D-72232D62E3A6}"/>
    <dgm:cxn modelId="{439324C7-420F-4BC0-94F5-682B515A20E6}" srcId="{87FA4469-C78D-4653-8B12-36C392FD2395}" destId="{24B8AFFB-2BB9-4DA3-81CD-A253B0D09AF7}" srcOrd="1" destOrd="0" parTransId="{E75C0B86-8F81-42A9-8174-B3F694D7B778}" sibTransId="{9C471FB8-BD26-4C8D-8301-D2A272D818D2}"/>
    <dgm:cxn modelId="{EFEF38D7-01EC-4B65-AD41-64170AC4C710}" type="presOf" srcId="{FFCEBDD1-0732-4522-8FC4-7AD9DCF0E54B}" destId="{5A4F5B70-5D4E-4B5D-9662-6AABC676BBC0}" srcOrd="0" destOrd="0" presId="urn:microsoft.com/office/officeart/2008/layout/LinedList"/>
    <dgm:cxn modelId="{EB6147E5-58E0-462D-AAC0-C5A4E5809772}" srcId="{87FA4469-C78D-4653-8B12-36C392FD2395}" destId="{FFCEBDD1-0732-4522-8FC4-7AD9DCF0E54B}" srcOrd="14" destOrd="0" parTransId="{DB5AABA9-2D87-44EA-8E96-09F909BB69C3}" sibTransId="{4C7AB039-C132-459E-8BA9-C6C8CC84F655}"/>
    <dgm:cxn modelId="{C5D3CCE5-C1FA-4228-969E-E82FD4186110}" type="presOf" srcId="{F4D6B8A9-B2E4-4754-97A5-4C1B89D593C7}" destId="{D0FB1FDF-4A39-4BA1-A8E3-923A39B7E77E}" srcOrd="0" destOrd="0" presId="urn:microsoft.com/office/officeart/2008/layout/LinedList"/>
    <dgm:cxn modelId="{405FE3E8-2E47-4DED-BFAF-C8C64CB34018}" type="presOf" srcId="{57B96DF5-5C5F-4565-9857-0FDD12C158BE}" destId="{F929049F-635F-4AD4-BB41-F2F6C8ADB0BD}" srcOrd="0" destOrd="0" presId="urn:microsoft.com/office/officeart/2008/layout/LinedList"/>
    <dgm:cxn modelId="{328C4BEF-7DDA-48E3-8073-39C13F666B2D}" srcId="{87FA4469-C78D-4653-8B12-36C392FD2395}" destId="{4A0F3357-4F41-4465-A0D4-D6EF3B7E15FB}" srcOrd="12" destOrd="0" parTransId="{8F651DBE-A378-456F-8D1D-C60D583EC99F}" sibTransId="{39958555-2AF8-4CB5-882B-188E1236E1F0}"/>
    <dgm:cxn modelId="{B4A3D4F3-4B6E-4873-90A0-F58051F4A6C0}" type="presOf" srcId="{3BF5CE18-1BED-4858-B9BC-820A8FDBC25B}" destId="{E94C891E-AA3B-4352-AEEF-255EDEC861CE}" srcOrd="0" destOrd="0" presId="urn:microsoft.com/office/officeart/2008/layout/LinedList"/>
    <dgm:cxn modelId="{8D18EBF8-F28C-4837-A83A-DC94D652922F}" type="presOf" srcId="{87FA4469-C78D-4653-8B12-36C392FD2395}" destId="{CC94F133-0F48-443E-9331-81F452B47B23}" srcOrd="0" destOrd="0" presId="urn:microsoft.com/office/officeart/2008/layout/LinedList"/>
    <dgm:cxn modelId="{E656BFFF-6724-444E-9813-D8BBDB71EBB5}" srcId="{87FA4469-C78D-4653-8B12-36C392FD2395}" destId="{3BF5CE18-1BED-4858-B9BC-820A8FDBC25B}" srcOrd="8" destOrd="0" parTransId="{9B7FF3CD-DA0E-482A-BC8A-0C23FD938747}" sibTransId="{E72F23DD-1D1E-4D39-B95D-7A7D61873BBD}"/>
    <dgm:cxn modelId="{2C7EB36F-8D30-41D0-BE82-FE8844DEF8CE}" type="presParOf" srcId="{CC94F133-0F48-443E-9331-81F452B47B23}" destId="{A8B44C3C-D2B6-4227-BBF4-47CD82FB9F1B}" srcOrd="0" destOrd="0" presId="urn:microsoft.com/office/officeart/2008/layout/LinedList"/>
    <dgm:cxn modelId="{51C22392-9FAB-48D5-A3A1-5CDB9FDF02C5}" type="presParOf" srcId="{CC94F133-0F48-443E-9331-81F452B47B23}" destId="{DAFFA4AF-D6C9-4D41-AD01-04B3E970152D}" srcOrd="1" destOrd="0" presId="urn:microsoft.com/office/officeart/2008/layout/LinedList"/>
    <dgm:cxn modelId="{277D4AB0-C6D4-4637-A64A-F16B3BFB27EC}" type="presParOf" srcId="{DAFFA4AF-D6C9-4D41-AD01-04B3E970152D}" destId="{F929049F-635F-4AD4-BB41-F2F6C8ADB0BD}" srcOrd="0" destOrd="0" presId="urn:microsoft.com/office/officeart/2008/layout/LinedList"/>
    <dgm:cxn modelId="{50DAE99C-50D4-41EE-8627-294420DA2F7D}" type="presParOf" srcId="{DAFFA4AF-D6C9-4D41-AD01-04B3E970152D}" destId="{00138838-0F6E-40EC-B09B-A9A2E682D7A1}" srcOrd="1" destOrd="0" presId="urn:microsoft.com/office/officeart/2008/layout/LinedList"/>
    <dgm:cxn modelId="{6E1AF558-113A-4FB4-9B28-F085853946B9}" type="presParOf" srcId="{CC94F133-0F48-443E-9331-81F452B47B23}" destId="{B4EB7FE6-A466-4A8C-8648-5127F8A1EA38}" srcOrd="2" destOrd="0" presId="urn:microsoft.com/office/officeart/2008/layout/LinedList"/>
    <dgm:cxn modelId="{77C3A4C4-0B9D-4418-AAC8-EE00D897FF23}" type="presParOf" srcId="{CC94F133-0F48-443E-9331-81F452B47B23}" destId="{5C3019D2-45E6-4B06-903D-CE6B6C3A8E42}" srcOrd="3" destOrd="0" presId="urn:microsoft.com/office/officeart/2008/layout/LinedList"/>
    <dgm:cxn modelId="{0276A814-3620-4F09-92BB-555F3B13ABBE}" type="presParOf" srcId="{5C3019D2-45E6-4B06-903D-CE6B6C3A8E42}" destId="{574E7D99-7E98-4EE9-8580-64E7313D1A0F}" srcOrd="0" destOrd="0" presId="urn:microsoft.com/office/officeart/2008/layout/LinedList"/>
    <dgm:cxn modelId="{E4950CF6-163D-4572-BAFA-8B31A338A381}" type="presParOf" srcId="{5C3019D2-45E6-4B06-903D-CE6B6C3A8E42}" destId="{EB5EDBEB-363B-44B9-BC19-71D8E8E5E419}" srcOrd="1" destOrd="0" presId="urn:microsoft.com/office/officeart/2008/layout/LinedList"/>
    <dgm:cxn modelId="{D6BFC192-9F2A-4200-8BE2-7F061C80F633}" type="presParOf" srcId="{CC94F133-0F48-443E-9331-81F452B47B23}" destId="{316F3E4C-E383-4CF3-A9BF-3213D4712248}" srcOrd="4" destOrd="0" presId="urn:microsoft.com/office/officeart/2008/layout/LinedList"/>
    <dgm:cxn modelId="{52BB61D1-F75E-4F89-8A2B-078A9964D104}" type="presParOf" srcId="{CC94F133-0F48-443E-9331-81F452B47B23}" destId="{92CD7659-C65B-4028-A990-931A1305F8A2}" srcOrd="5" destOrd="0" presId="urn:microsoft.com/office/officeart/2008/layout/LinedList"/>
    <dgm:cxn modelId="{AB7BA108-4B7A-4837-B2BF-4B8B8EBAA3B6}" type="presParOf" srcId="{92CD7659-C65B-4028-A990-931A1305F8A2}" destId="{D0FB1FDF-4A39-4BA1-A8E3-923A39B7E77E}" srcOrd="0" destOrd="0" presId="urn:microsoft.com/office/officeart/2008/layout/LinedList"/>
    <dgm:cxn modelId="{A6FA3F2F-6159-44EF-9ECE-C55EEDEA0479}" type="presParOf" srcId="{92CD7659-C65B-4028-A990-931A1305F8A2}" destId="{796685E3-55EA-463E-856C-F416728509FE}" srcOrd="1" destOrd="0" presId="urn:microsoft.com/office/officeart/2008/layout/LinedList"/>
    <dgm:cxn modelId="{33CBDA83-0421-4D88-856A-624F2F23FFF4}" type="presParOf" srcId="{CC94F133-0F48-443E-9331-81F452B47B23}" destId="{E38392FB-33ED-4220-BE36-92F320FC9B35}" srcOrd="6" destOrd="0" presId="urn:microsoft.com/office/officeart/2008/layout/LinedList"/>
    <dgm:cxn modelId="{91A9C68F-A360-47E0-AE24-8FDAA0A11419}" type="presParOf" srcId="{CC94F133-0F48-443E-9331-81F452B47B23}" destId="{18AB4A92-8DB7-4D8B-8DA7-C29DDB5E1A55}" srcOrd="7" destOrd="0" presId="urn:microsoft.com/office/officeart/2008/layout/LinedList"/>
    <dgm:cxn modelId="{E85DD858-769C-4E5C-AD37-40EFB71A5C3C}" type="presParOf" srcId="{18AB4A92-8DB7-4D8B-8DA7-C29DDB5E1A55}" destId="{BA8CB76E-9A6A-4718-A569-3C2CF77D86F1}" srcOrd="0" destOrd="0" presId="urn:microsoft.com/office/officeart/2008/layout/LinedList"/>
    <dgm:cxn modelId="{88FEE366-D5B3-4D15-A65F-18A3A616284B}" type="presParOf" srcId="{18AB4A92-8DB7-4D8B-8DA7-C29DDB5E1A55}" destId="{9BC2FDEF-06BA-4F2F-B629-793CAC037976}" srcOrd="1" destOrd="0" presId="urn:microsoft.com/office/officeart/2008/layout/LinedList"/>
    <dgm:cxn modelId="{F212D6C5-A306-4D91-B9FC-ADC0D5B6448E}" type="presParOf" srcId="{CC94F133-0F48-443E-9331-81F452B47B23}" destId="{2A2A43AE-37C1-444E-9E9F-40383A248861}" srcOrd="8" destOrd="0" presId="urn:microsoft.com/office/officeart/2008/layout/LinedList"/>
    <dgm:cxn modelId="{398AA777-2726-4852-B225-8FEA09C49873}" type="presParOf" srcId="{CC94F133-0F48-443E-9331-81F452B47B23}" destId="{DC866E50-051B-4693-8642-7DB426246D81}" srcOrd="9" destOrd="0" presId="urn:microsoft.com/office/officeart/2008/layout/LinedList"/>
    <dgm:cxn modelId="{4FC56FA5-002E-4B4D-AE7B-69EC0DB1FF79}" type="presParOf" srcId="{DC866E50-051B-4693-8642-7DB426246D81}" destId="{1E27351A-5D53-4F4B-839E-CD65CE5D780F}" srcOrd="0" destOrd="0" presId="urn:microsoft.com/office/officeart/2008/layout/LinedList"/>
    <dgm:cxn modelId="{8604EBEF-750B-48AB-A181-7C779FC204AF}" type="presParOf" srcId="{DC866E50-051B-4693-8642-7DB426246D81}" destId="{7CB6CE4D-F485-4E04-B989-6A1B5B0124C4}" srcOrd="1" destOrd="0" presId="urn:microsoft.com/office/officeart/2008/layout/LinedList"/>
    <dgm:cxn modelId="{D18B15DA-5B77-4AA7-8207-B323A39CC352}" type="presParOf" srcId="{CC94F133-0F48-443E-9331-81F452B47B23}" destId="{8ED634C7-E4F1-4314-8B42-6A47558CA2D1}" srcOrd="10" destOrd="0" presId="urn:microsoft.com/office/officeart/2008/layout/LinedList"/>
    <dgm:cxn modelId="{AD638DF6-BA26-4839-98B2-6A8768948D71}" type="presParOf" srcId="{CC94F133-0F48-443E-9331-81F452B47B23}" destId="{F0DD3EB1-8DE0-4ABA-A0D2-CBD5011E3D7F}" srcOrd="11" destOrd="0" presId="urn:microsoft.com/office/officeart/2008/layout/LinedList"/>
    <dgm:cxn modelId="{1DD336C6-2E5F-4632-847A-92EF425B72B0}" type="presParOf" srcId="{F0DD3EB1-8DE0-4ABA-A0D2-CBD5011E3D7F}" destId="{D0E593A4-EF5E-4454-997E-1D89763B5691}" srcOrd="0" destOrd="0" presId="urn:microsoft.com/office/officeart/2008/layout/LinedList"/>
    <dgm:cxn modelId="{89D24ECA-DBC2-4D02-A1BD-1D2C249947E4}" type="presParOf" srcId="{F0DD3EB1-8DE0-4ABA-A0D2-CBD5011E3D7F}" destId="{0006E0CF-600C-4107-963E-9D87991038C9}" srcOrd="1" destOrd="0" presId="urn:microsoft.com/office/officeart/2008/layout/LinedList"/>
    <dgm:cxn modelId="{A61A6FFB-CB4C-49C6-956A-DFB58BB06CB1}" type="presParOf" srcId="{CC94F133-0F48-443E-9331-81F452B47B23}" destId="{D3968F26-B860-48F2-82E7-8071B24CBF79}" srcOrd="12" destOrd="0" presId="urn:microsoft.com/office/officeart/2008/layout/LinedList"/>
    <dgm:cxn modelId="{AD1C20CE-262C-4AD4-9ADB-798BBAAFBF8E}" type="presParOf" srcId="{CC94F133-0F48-443E-9331-81F452B47B23}" destId="{C890F712-0B7D-462B-A718-AEC1827050B3}" srcOrd="13" destOrd="0" presId="urn:microsoft.com/office/officeart/2008/layout/LinedList"/>
    <dgm:cxn modelId="{BE0710EC-9610-4D65-B036-ED6CEA49E2AC}" type="presParOf" srcId="{C890F712-0B7D-462B-A718-AEC1827050B3}" destId="{15BD91E9-520F-4D25-B7E9-F1C4416CA1A7}" srcOrd="0" destOrd="0" presId="urn:microsoft.com/office/officeart/2008/layout/LinedList"/>
    <dgm:cxn modelId="{81523CB3-792F-40CB-8B01-2FC418851A16}" type="presParOf" srcId="{C890F712-0B7D-462B-A718-AEC1827050B3}" destId="{E92A5DA7-3C95-4D7C-A246-47BE4D68156F}" srcOrd="1" destOrd="0" presId="urn:microsoft.com/office/officeart/2008/layout/LinedList"/>
    <dgm:cxn modelId="{03806CC7-E8AA-4538-BD6A-E6E8E63A2D0E}" type="presParOf" srcId="{CC94F133-0F48-443E-9331-81F452B47B23}" destId="{0B401649-3717-49DD-A6EF-1E78F95C37C2}" srcOrd="14" destOrd="0" presId="urn:microsoft.com/office/officeart/2008/layout/LinedList"/>
    <dgm:cxn modelId="{BC793FDF-7988-4486-9BBE-571DD65B2CAC}" type="presParOf" srcId="{CC94F133-0F48-443E-9331-81F452B47B23}" destId="{73FE4826-CAF5-4B13-9B18-903FB6ECA91B}" srcOrd="15" destOrd="0" presId="urn:microsoft.com/office/officeart/2008/layout/LinedList"/>
    <dgm:cxn modelId="{4429C5FF-598C-4BE1-831B-349291F0A73D}" type="presParOf" srcId="{73FE4826-CAF5-4B13-9B18-903FB6ECA91B}" destId="{20C6CB6E-37AD-4673-8EA8-06218F7C61BC}" srcOrd="0" destOrd="0" presId="urn:microsoft.com/office/officeart/2008/layout/LinedList"/>
    <dgm:cxn modelId="{11F30126-37EA-4A61-9965-468B22CF46FF}" type="presParOf" srcId="{73FE4826-CAF5-4B13-9B18-903FB6ECA91B}" destId="{4BB3F84A-7DA2-4F19-B7D3-5B05675B5D39}" srcOrd="1" destOrd="0" presId="urn:microsoft.com/office/officeart/2008/layout/LinedList"/>
    <dgm:cxn modelId="{82DE4FB1-0C78-4BB9-ABBF-232D522FB169}" type="presParOf" srcId="{CC94F133-0F48-443E-9331-81F452B47B23}" destId="{93085AB3-5CB0-4D0E-989A-49D6EB0E5CC5}" srcOrd="16" destOrd="0" presId="urn:microsoft.com/office/officeart/2008/layout/LinedList"/>
    <dgm:cxn modelId="{9DD121C8-277F-4DB7-BA23-88DD8340502A}" type="presParOf" srcId="{CC94F133-0F48-443E-9331-81F452B47B23}" destId="{F2E48D40-CEF0-4FFE-BF44-8A7FFBD5D5F4}" srcOrd="17" destOrd="0" presId="urn:microsoft.com/office/officeart/2008/layout/LinedList"/>
    <dgm:cxn modelId="{E3A60A38-00CB-448D-9484-76DD930C3405}" type="presParOf" srcId="{F2E48D40-CEF0-4FFE-BF44-8A7FFBD5D5F4}" destId="{E94C891E-AA3B-4352-AEEF-255EDEC861CE}" srcOrd="0" destOrd="0" presId="urn:microsoft.com/office/officeart/2008/layout/LinedList"/>
    <dgm:cxn modelId="{06DC9F6C-12E9-4496-9498-2BF3056AE52D}" type="presParOf" srcId="{F2E48D40-CEF0-4FFE-BF44-8A7FFBD5D5F4}" destId="{1C5D2B39-8808-450C-B9A8-EA7E18140F95}" srcOrd="1" destOrd="0" presId="urn:microsoft.com/office/officeart/2008/layout/LinedList"/>
    <dgm:cxn modelId="{A1E09EE1-21D6-45CF-B1E7-42FFE11CC940}" type="presParOf" srcId="{CC94F133-0F48-443E-9331-81F452B47B23}" destId="{0CCE2602-D3A0-4FFD-B157-C8B766ED3D08}" srcOrd="18" destOrd="0" presId="urn:microsoft.com/office/officeart/2008/layout/LinedList"/>
    <dgm:cxn modelId="{0D9E810B-CC65-4BE3-B422-720528D2088B}" type="presParOf" srcId="{CC94F133-0F48-443E-9331-81F452B47B23}" destId="{446EC614-EA74-4C1C-9E4A-C3BBE10235AA}" srcOrd="19" destOrd="0" presId="urn:microsoft.com/office/officeart/2008/layout/LinedList"/>
    <dgm:cxn modelId="{85C43432-28D9-4889-A463-9FE3B1182FDE}" type="presParOf" srcId="{446EC614-EA74-4C1C-9E4A-C3BBE10235AA}" destId="{4AC2F168-BA29-4AD6-9A10-7547C13F4D7E}" srcOrd="0" destOrd="0" presId="urn:microsoft.com/office/officeart/2008/layout/LinedList"/>
    <dgm:cxn modelId="{B1A17AB8-A77F-472F-BD2A-169431704178}" type="presParOf" srcId="{446EC614-EA74-4C1C-9E4A-C3BBE10235AA}" destId="{DD830C4A-3F5F-4188-826E-B5E40EDE8BC7}" srcOrd="1" destOrd="0" presId="urn:microsoft.com/office/officeart/2008/layout/LinedList"/>
    <dgm:cxn modelId="{F1CB853C-0E94-47FD-A69E-E74666327316}" type="presParOf" srcId="{CC94F133-0F48-443E-9331-81F452B47B23}" destId="{3761253C-CDEC-4DAC-AB58-2A2536260A6F}" srcOrd="20" destOrd="0" presId="urn:microsoft.com/office/officeart/2008/layout/LinedList"/>
    <dgm:cxn modelId="{D50C9E39-80EA-4042-8278-0C06EBA67E01}" type="presParOf" srcId="{CC94F133-0F48-443E-9331-81F452B47B23}" destId="{7FA3070C-165F-444E-BD68-CDE81A0C7B07}" srcOrd="21" destOrd="0" presId="urn:microsoft.com/office/officeart/2008/layout/LinedList"/>
    <dgm:cxn modelId="{839DC6EB-196C-4ECA-BB21-960B4B1BF226}" type="presParOf" srcId="{7FA3070C-165F-444E-BD68-CDE81A0C7B07}" destId="{1DF0B7B2-2A14-49E8-AF44-09DB9FB40099}" srcOrd="0" destOrd="0" presId="urn:microsoft.com/office/officeart/2008/layout/LinedList"/>
    <dgm:cxn modelId="{3E8566AD-9242-470F-A49A-A709A386B64C}" type="presParOf" srcId="{7FA3070C-165F-444E-BD68-CDE81A0C7B07}" destId="{E94F8B42-266D-4792-84FC-40256789C61A}" srcOrd="1" destOrd="0" presId="urn:microsoft.com/office/officeart/2008/layout/LinedList"/>
    <dgm:cxn modelId="{EFC6FF94-4FAD-4CB9-BBAA-E66598B70230}" type="presParOf" srcId="{CC94F133-0F48-443E-9331-81F452B47B23}" destId="{93A71C58-338D-4674-942E-AA87C99214B2}" srcOrd="22" destOrd="0" presId="urn:microsoft.com/office/officeart/2008/layout/LinedList"/>
    <dgm:cxn modelId="{BD4BD357-57AC-4440-82C0-3CCB501EAA73}" type="presParOf" srcId="{CC94F133-0F48-443E-9331-81F452B47B23}" destId="{961AC510-9539-4A7C-9361-5D43C931C8CB}" srcOrd="23" destOrd="0" presId="urn:microsoft.com/office/officeart/2008/layout/LinedList"/>
    <dgm:cxn modelId="{A7819643-8FDE-4475-B744-AE98B8F5CADC}" type="presParOf" srcId="{961AC510-9539-4A7C-9361-5D43C931C8CB}" destId="{20A2C739-7A2D-44DD-984B-27BCBACEC641}" srcOrd="0" destOrd="0" presId="urn:microsoft.com/office/officeart/2008/layout/LinedList"/>
    <dgm:cxn modelId="{05F06221-8391-48CF-B7E0-A11CEAF4C59A}" type="presParOf" srcId="{961AC510-9539-4A7C-9361-5D43C931C8CB}" destId="{C04C7EF8-0178-4B40-801A-352CE2DCD3F6}" srcOrd="1" destOrd="0" presId="urn:microsoft.com/office/officeart/2008/layout/LinedList"/>
    <dgm:cxn modelId="{FADAC2E6-CB94-4497-A361-DC13F286E21A}" type="presParOf" srcId="{CC94F133-0F48-443E-9331-81F452B47B23}" destId="{0CE0A103-B9BF-40DC-9F05-8FFCD6143340}" srcOrd="24" destOrd="0" presId="urn:microsoft.com/office/officeart/2008/layout/LinedList"/>
    <dgm:cxn modelId="{1882CE3A-CB6B-4DAF-91AE-BBA1C2DD0274}" type="presParOf" srcId="{CC94F133-0F48-443E-9331-81F452B47B23}" destId="{572D9438-1489-47F9-AC12-92F3174D3FB3}" srcOrd="25" destOrd="0" presId="urn:microsoft.com/office/officeart/2008/layout/LinedList"/>
    <dgm:cxn modelId="{A35BB818-6A7A-46F1-AFFB-DE350B7A1B49}" type="presParOf" srcId="{572D9438-1489-47F9-AC12-92F3174D3FB3}" destId="{41979402-3CA0-469B-9ECF-F1B7270AE3E9}" srcOrd="0" destOrd="0" presId="urn:microsoft.com/office/officeart/2008/layout/LinedList"/>
    <dgm:cxn modelId="{296E4C2C-BCA8-4B4C-A10F-49E69FDC2D26}" type="presParOf" srcId="{572D9438-1489-47F9-AC12-92F3174D3FB3}" destId="{8CF9540C-0478-43B1-97EE-410C5CBDB9B5}" srcOrd="1" destOrd="0" presId="urn:microsoft.com/office/officeart/2008/layout/LinedList"/>
    <dgm:cxn modelId="{CD0F1359-38C9-455D-8D4A-0C7578A2AEAA}" type="presParOf" srcId="{CC94F133-0F48-443E-9331-81F452B47B23}" destId="{0C2C7A08-0376-49D6-8094-EE15919E271A}" srcOrd="26" destOrd="0" presId="urn:microsoft.com/office/officeart/2008/layout/LinedList"/>
    <dgm:cxn modelId="{C4A09553-1422-444B-8BD7-FCC0F497628A}" type="presParOf" srcId="{CC94F133-0F48-443E-9331-81F452B47B23}" destId="{776E8809-BA23-4069-B01B-A5D88A767E42}" srcOrd="27" destOrd="0" presId="urn:microsoft.com/office/officeart/2008/layout/LinedList"/>
    <dgm:cxn modelId="{4748E7DE-A95C-4411-B83F-440C67F5B9AF}" type="presParOf" srcId="{776E8809-BA23-4069-B01B-A5D88A767E42}" destId="{526B2107-5E8A-46C9-9BEA-67AF0F6DB392}" srcOrd="0" destOrd="0" presId="urn:microsoft.com/office/officeart/2008/layout/LinedList"/>
    <dgm:cxn modelId="{FF5EFA79-FADA-4F1F-974D-FBAFCA944BD1}" type="presParOf" srcId="{776E8809-BA23-4069-B01B-A5D88A767E42}" destId="{E1069F2D-8A22-4EE3-A487-6454C6D00B1E}" srcOrd="1" destOrd="0" presId="urn:microsoft.com/office/officeart/2008/layout/LinedList"/>
    <dgm:cxn modelId="{89A8B6AC-3984-48A2-AB08-283293CF5025}" type="presParOf" srcId="{CC94F133-0F48-443E-9331-81F452B47B23}" destId="{40B16269-903C-41B0-A378-E535D39EA5B8}" srcOrd="28" destOrd="0" presId="urn:microsoft.com/office/officeart/2008/layout/LinedList"/>
    <dgm:cxn modelId="{1705D400-0C95-49CD-80D3-78BED0C10F7C}" type="presParOf" srcId="{CC94F133-0F48-443E-9331-81F452B47B23}" destId="{643CBA82-7F18-42CE-9F48-CEC3D5609EFD}" srcOrd="29" destOrd="0" presId="urn:microsoft.com/office/officeart/2008/layout/LinedList"/>
    <dgm:cxn modelId="{FB00145E-8F4D-41A8-9FF6-13AF645DB52B}" type="presParOf" srcId="{643CBA82-7F18-42CE-9F48-CEC3D5609EFD}" destId="{5A4F5B70-5D4E-4B5D-9662-6AABC676BBC0}" srcOrd="0" destOrd="0" presId="urn:microsoft.com/office/officeart/2008/layout/LinedList"/>
    <dgm:cxn modelId="{3ABBBBBB-3FBD-4895-9A0A-896D7A599812}" type="presParOf" srcId="{643CBA82-7F18-42CE-9F48-CEC3D5609EFD}" destId="{0E5C8BD3-AC86-4520-873F-F53E1ED42D0F}" srcOrd="1" destOrd="0" presId="urn:microsoft.com/office/officeart/2008/layout/LinedList"/>
    <dgm:cxn modelId="{38AC8F63-111D-477F-B625-41FC9812F075}" type="presParOf" srcId="{CC94F133-0F48-443E-9331-81F452B47B23}" destId="{C1959578-722F-47F0-9E67-1E9E8E7A3C82}" srcOrd="30" destOrd="0" presId="urn:microsoft.com/office/officeart/2008/layout/LinedList"/>
    <dgm:cxn modelId="{522E4BEE-F56C-4B8C-AEB8-02C8B91ABE29}" type="presParOf" srcId="{CC94F133-0F48-443E-9331-81F452B47B23}" destId="{B27677FC-703B-44B9-9CB6-5A1ADC133C5B}" srcOrd="31" destOrd="0" presId="urn:microsoft.com/office/officeart/2008/layout/LinedList"/>
    <dgm:cxn modelId="{36F7465D-0FAB-47A6-A50E-F14417D04D71}" type="presParOf" srcId="{B27677FC-703B-44B9-9CB6-5A1ADC133C5B}" destId="{557E7AED-FB7A-49C8-8CC7-A9B97CBB2F89}" srcOrd="0" destOrd="0" presId="urn:microsoft.com/office/officeart/2008/layout/LinedList"/>
    <dgm:cxn modelId="{F1000856-889B-4C15-816E-A4E684682C8E}" type="presParOf" srcId="{B27677FC-703B-44B9-9CB6-5A1ADC133C5B}" destId="{CBA3189C-A90A-4B4E-8B16-60BB9F50098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47E9A6-B94E-4887-8FAF-C6FE1D5FEAA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95A3297-3448-42EA-95D6-8CEEAF32BEDC}">
      <dgm:prSet/>
      <dgm:spPr/>
      <dgm:t>
        <a:bodyPr/>
        <a:lstStyle/>
        <a:p>
          <a:r>
            <a:rPr lang="en-US" dirty="0"/>
            <a:t>Atlas Mundial Del Vino 8va </a:t>
          </a:r>
          <a:r>
            <a:rPr lang="en-US" dirty="0" err="1"/>
            <a:t>Edición</a:t>
          </a:r>
          <a:endParaRPr lang="en-US" dirty="0"/>
        </a:p>
      </dgm:t>
    </dgm:pt>
    <dgm:pt modelId="{62049EC8-29A5-4B01-99C1-F0E58D55CEC0}" type="parTrans" cxnId="{1B3DFC8B-E609-4569-B6FC-F5548E7A91BB}">
      <dgm:prSet/>
      <dgm:spPr/>
      <dgm:t>
        <a:bodyPr/>
        <a:lstStyle/>
        <a:p>
          <a:endParaRPr lang="en-US"/>
        </a:p>
      </dgm:t>
    </dgm:pt>
    <dgm:pt modelId="{E8B98C3D-64B5-42D1-8B8C-B8894A3DA570}" type="sibTrans" cxnId="{1B3DFC8B-E609-4569-B6FC-F5548E7A91BB}">
      <dgm:prSet/>
      <dgm:spPr/>
      <dgm:t>
        <a:bodyPr/>
        <a:lstStyle/>
        <a:p>
          <a:endParaRPr lang="en-US"/>
        </a:p>
      </dgm:t>
    </dgm:pt>
    <dgm:pt modelId="{5B1B4DBC-1252-476E-9D56-9D479DA1F110}">
      <dgm:prSet/>
      <dgm:spPr/>
      <dgm:t>
        <a:bodyPr/>
        <a:lstStyle/>
        <a:p>
          <a:r>
            <a:rPr lang="en-US"/>
            <a:t>The Wine Bilble 2</a:t>
          </a:r>
          <a:r>
            <a:rPr lang="en-US" baseline="30000"/>
            <a:t>nd</a:t>
          </a:r>
          <a:r>
            <a:rPr lang="en-US"/>
            <a:t> Edition</a:t>
          </a:r>
        </a:p>
      </dgm:t>
    </dgm:pt>
    <dgm:pt modelId="{39B80535-5EE5-482C-AA54-B986712D3DFA}" type="parTrans" cxnId="{226DFF7D-E11F-4870-8060-980654C6DEC1}">
      <dgm:prSet/>
      <dgm:spPr/>
      <dgm:t>
        <a:bodyPr/>
        <a:lstStyle/>
        <a:p>
          <a:endParaRPr lang="en-US"/>
        </a:p>
      </dgm:t>
    </dgm:pt>
    <dgm:pt modelId="{88413141-08E7-4620-B64C-307B414585F4}" type="sibTrans" cxnId="{226DFF7D-E11F-4870-8060-980654C6DEC1}">
      <dgm:prSet/>
      <dgm:spPr/>
      <dgm:t>
        <a:bodyPr/>
        <a:lstStyle/>
        <a:p>
          <a:endParaRPr lang="en-US"/>
        </a:p>
      </dgm:t>
    </dgm:pt>
    <dgm:pt modelId="{579CC5A4-5BBD-422F-9EBA-1AF8729C424B}">
      <dgm:prSet/>
      <dgm:spPr/>
      <dgm:t>
        <a:bodyPr/>
        <a:lstStyle/>
        <a:p>
          <a:r>
            <a:rPr lang="en-US" dirty="0" err="1"/>
            <a:t>VitiViniCultura.Net</a:t>
          </a:r>
          <a:r>
            <a:rPr lang="en-US" dirty="0"/>
            <a:t> By </a:t>
          </a:r>
          <a:r>
            <a:rPr lang="en-US" dirty="0" err="1"/>
            <a:t>Viveros</a:t>
          </a:r>
          <a:r>
            <a:rPr lang="en-US" dirty="0"/>
            <a:t> </a:t>
          </a:r>
          <a:r>
            <a:rPr lang="en-US" dirty="0" err="1"/>
            <a:t>Barner</a:t>
          </a:r>
          <a:endParaRPr lang="en-US" dirty="0"/>
        </a:p>
      </dgm:t>
    </dgm:pt>
    <dgm:pt modelId="{2F9D893A-59A7-454A-B2E6-736FA01CB73A}" type="parTrans" cxnId="{93638432-7A66-4A8A-BF73-4740D80032D8}">
      <dgm:prSet/>
      <dgm:spPr/>
      <dgm:t>
        <a:bodyPr/>
        <a:lstStyle/>
        <a:p>
          <a:endParaRPr lang="en-US"/>
        </a:p>
      </dgm:t>
    </dgm:pt>
    <dgm:pt modelId="{B8700E7E-352B-4D37-9DD5-1FD463D2E645}" type="sibTrans" cxnId="{93638432-7A66-4A8A-BF73-4740D80032D8}">
      <dgm:prSet/>
      <dgm:spPr/>
      <dgm:t>
        <a:bodyPr/>
        <a:lstStyle/>
        <a:p>
          <a:endParaRPr lang="en-US"/>
        </a:p>
      </dgm:t>
    </dgm:pt>
    <dgm:pt modelId="{5A33A241-0B48-4722-B8F1-10128A085BC6}">
      <dgm:prSet/>
      <dgm:spPr/>
      <dgm:t>
        <a:bodyPr/>
        <a:lstStyle/>
        <a:p>
          <a:r>
            <a:rPr lang="en-US" dirty="0"/>
            <a:t> </a:t>
          </a:r>
          <a:r>
            <a:rPr lang="en-US" dirty="0" err="1"/>
            <a:t>Wikipideia</a:t>
          </a:r>
          <a:r>
            <a:rPr lang="en-US" dirty="0"/>
            <a:t>, </a:t>
          </a:r>
          <a:r>
            <a:rPr lang="en-US" dirty="0" err="1"/>
            <a:t>Wein.Plus</a:t>
          </a:r>
          <a:r>
            <a:rPr lang="en-US" dirty="0"/>
            <a:t> y Mr. </a:t>
          </a:r>
          <a:r>
            <a:rPr lang="en-US" dirty="0" err="1"/>
            <a:t>Vinos.Com</a:t>
          </a:r>
          <a:endParaRPr lang="en-US" dirty="0"/>
        </a:p>
      </dgm:t>
    </dgm:pt>
    <dgm:pt modelId="{71F3D628-49DF-42B3-A489-EEBDD146F5EF}" type="parTrans" cxnId="{EAE102E8-9FCA-47B2-BBE0-F4FA65BC644E}">
      <dgm:prSet/>
      <dgm:spPr/>
      <dgm:t>
        <a:bodyPr/>
        <a:lstStyle/>
        <a:p>
          <a:endParaRPr lang="en-US"/>
        </a:p>
      </dgm:t>
    </dgm:pt>
    <dgm:pt modelId="{F048A646-FB0F-470B-B132-D41A29287D01}" type="sibTrans" cxnId="{EAE102E8-9FCA-47B2-BBE0-F4FA65BC644E}">
      <dgm:prSet/>
      <dgm:spPr/>
      <dgm:t>
        <a:bodyPr/>
        <a:lstStyle/>
        <a:p>
          <a:endParaRPr lang="en-US"/>
        </a:p>
      </dgm:t>
    </dgm:pt>
    <dgm:pt modelId="{8924CF55-4D5E-4C96-8482-305AF21219D3}" type="pres">
      <dgm:prSet presAssocID="{B947E9A6-B94E-4887-8FAF-C6FE1D5FEAA5}" presName="linear" presStyleCnt="0">
        <dgm:presLayoutVars>
          <dgm:animLvl val="lvl"/>
          <dgm:resizeHandles val="exact"/>
        </dgm:presLayoutVars>
      </dgm:prSet>
      <dgm:spPr/>
    </dgm:pt>
    <dgm:pt modelId="{A7747E3F-2AEA-41A5-A16D-F498559064A5}" type="pres">
      <dgm:prSet presAssocID="{795A3297-3448-42EA-95D6-8CEEAF32BEDC}" presName="parentText" presStyleLbl="node1" presStyleIdx="0" presStyleCnt="4">
        <dgm:presLayoutVars>
          <dgm:chMax val="0"/>
          <dgm:bulletEnabled val="1"/>
        </dgm:presLayoutVars>
      </dgm:prSet>
      <dgm:spPr/>
    </dgm:pt>
    <dgm:pt modelId="{2FFCDFF3-C1AD-410D-9800-3D01CD453A1A}" type="pres">
      <dgm:prSet presAssocID="{E8B98C3D-64B5-42D1-8B8C-B8894A3DA570}" presName="spacer" presStyleCnt="0"/>
      <dgm:spPr/>
    </dgm:pt>
    <dgm:pt modelId="{98FBCADD-6C83-4ECD-B5B1-301118E9C664}" type="pres">
      <dgm:prSet presAssocID="{5B1B4DBC-1252-476E-9D56-9D479DA1F110}" presName="parentText" presStyleLbl="node1" presStyleIdx="1" presStyleCnt="4">
        <dgm:presLayoutVars>
          <dgm:chMax val="0"/>
          <dgm:bulletEnabled val="1"/>
        </dgm:presLayoutVars>
      </dgm:prSet>
      <dgm:spPr/>
    </dgm:pt>
    <dgm:pt modelId="{19DD8A0A-977A-44D5-8FD1-7D6C8B61A96B}" type="pres">
      <dgm:prSet presAssocID="{88413141-08E7-4620-B64C-307B414585F4}" presName="spacer" presStyleCnt="0"/>
      <dgm:spPr/>
    </dgm:pt>
    <dgm:pt modelId="{BD3DEE80-605B-44C8-86AA-63BDD67BF5A6}" type="pres">
      <dgm:prSet presAssocID="{579CC5A4-5BBD-422F-9EBA-1AF8729C424B}" presName="parentText" presStyleLbl="node1" presStyleIdx="2" presStyleCnt="4">
        <dgm:presLayoutVars>
          <dgm:chMax val="0"/>
          <dgm:bulletEnabled val="1"/>
        </dgm:presLayoutVars>
      </dgm:prSet>
      <dgm:spPr/>
    </dgm:pt>
    <dgm:pt modelId="{DE3F0A28-A816-48A6-B6BF-159AE7226436}" type="pres">
      <dgm:prSet presAssocID="{B8700E7E-352B-4D37-9DD5-1FD463D2E645}" presName="spacer" presStyleCnt="0"/>
      <dgm:spPr/>
    </dgm:pt>
    <dgm:pt modelId="{D4D4F7DD-9CA5-4F28-896C-2DC2AF50EA63}" type="pres">
      <dgm:prSet presAssocID="{5A33A241-0B48-4722-B8F1-10128A085BC6}" presName="parentText" presStyleLbl="node1" presStyleIdx="3" presStyleCnt="4">
        <dgm:presLayoutVars>
          <dgm:chMax val="0"/>
          <dgm:bulletEnabled val="1"/>
        </dgm:presLayoutVars>
      </dgm:prSet>
      <dgm:spPr/>
    </dgm:pt>
  </dgm:ptLst>
  <dgm:cxnLst>
    <dgm:cxn modelId="{93638432-7A66-4A8A-BF73-4740D80032D8}" srcId="{B947E9A6-B94E-4887-8FAF-C6FE1D5FEAA5}" destId="{579CC5A4-5BBD-422F-9EBA-1AF8729C424B}" srcOrd="2" destOrd="0" parTransId="{2F9D893A-59A7-454A-B2E6-736FA01CB73A}" sibTransId="{B8700E7E-352B-4D37-9DD5-1FD463D2E645}"/>
    <dgm:cxn modelId="{32452646-CAD5-4810-A427-AC593652E613}" type="presOf" srcId="{795A3297-3448-42EA-95D6-8CEEAF32BEDC}" destId="{A7747E3F-2AEA-41A5-A16D-F498559064A5}" srcOrd="0" destOrd="0" presId="urn:microsoft.com/office/officeart/2005/8/layout/vList2"/>
    <dgm:cxn modelId="{C7453B70-8865-4366-8F0D-E5A26C8D4F1D}" type="presOf" srcId="{5B1B4DBC-1252-476E-9D56-9D479DA1F110}" destId="{98FBCADD-6C83-4ECD-B5B1-301118E9C664}" srcOrd="0" destOrd="0" presId="urn:microsoft.com/office/officeart/2005/8/layout/vList2"/>
    <dgm:cxn modelId="{1C971C52-1041-45D2-B115-1322C2353CD5}" type="presOf" srcId="{579CC5A4-5BBD-422F-9EBA-1AF8729C424B}" destId="{BD3DEE80-605B-44C8-86AA-63BDD67BF5A6}" srcOrd="0" destOrd="0" presId="urn:microsoft.com/office/officeart/2005/8/layout/vList2"/>
    <dgm:cxn modelId="{5FA84A77-E735-4F6F-AC3D-CCF2E2EFEA95}" type="presOf" srcId="{5A33A241-0B48-4722-B8F1-10128A085BC6}" destId="{D4D4F7DD-9CA5-4F28-896C-2DC2AF50EA63}" srcOrd="0" destOrd="0" presId="urn:microsoft.com/office/officeart/2005/8/layout/vList2"/>
    <dgm:cxn modelId="{226DFF7D-E11F-4870-8060-980654C6DEC1}" srcId="{B947E9A6-B94E-4887-8FAF-C6FE1D5FEAA5}" destId="{5B1B4DBC-1252-476E-9D56-9D479DA1F110}" srcOrd="1" destOrd="0" parTransId="{39B80535-5EE5-482C-AA54-B986712D3DFA}" sibTransId="{88413141-08E7-4620-B64C-307B414585F4}"/>
    <dgm:cxn modelId="{1B3DFC8B-E609-4569-B6FC-F5548E7A91BB}" srcId="{B947E9A6-B94E-4887-8FAF-C6FE1D5FEAA5}" destId="{795A3297-3448-42EA-95D6-8CEEAF32BEDC}" srcOrd="0" destOrd="0" parTransId="{62049EC8-29A5-4B01-99C1-F0E58D55CEC0}" sibTransId="{E8B98C3D-64B5-42D1-8B8C-B8894A3DA570}"/>
    <dgm:cxn modelId="{17F2BDE1-DB2D-455F-BCA2-6C99C5A17B17}" type="presOf" srcId="{B947E9A6-B94E-4887-8FAF-C6FE1D5FEAA5}" destId="{8924CF55-4D5E-4C96-8482-305AF21219D3}" srcOrd="0" destOrd="0" presId="urn:microsoft.com/office/officeart/2005/8/layout/vList2"/>
    <dgm:cxn modelId="{EAE102E8-9FCA-47B2-BBE0-F4FA65BC644E}" srcId="{B947E9A6-B94E-4887-8FAF-C6FE1D5FEAA5}" destId="{5A33A241-0B48-4722-B8F1-10128A085BC6}" srcOrd="3" destOrd="0" parTransId="{71F3D628-49DF-42B3-A489-EEBDD146F5EF}" sibTransId="{F048A646-FB0F-470B-B132-D41A29287D01}"/>
    <dgm:cxn modelId="{FDD6FB08-9B64-43FA-9748-D17FEBF61F8C}" type="presParOf" srcId="{8924CF55-4D5E-4C96-8482-305AF21219D3}" destId="{A7747E3F-2AEA-41A5-A16D-F498559064A5}" srcOrd="0" destOrd="0" presId="urn:microsoft.com/office/officeart/2005/8/layout/vList2"/>
    <dgm:cxn modelId="{944F36F5-8233-41E4-AC4A-D0E28BE63AC7}" type="presParOf" srcId="{8924CF55-4D5E-4C96-8482-305AF21219D3}" destId="{2FFCDFF3-C1AD-410D-9800-3D01CD453A1A}" srcOrd="1" destOrd="0" presId="urn:microsoft.com/office/officeart/2005/8/layout/vList2"/>
    <dgm:cxn modelId="{6F14186E-82AC-49AE-8061-6AA419D6A2A9}" type="presParOf" srcId="{8924CF55-4D5E-4C96-8482-305AF21219D3}" destId="{98FBCADD-6C83-4ECD-B5B1-301118E9C664}" srcOrd="2" destOrd="0" presId="urn:microsoft.com/office/officeart/2005/8/layout/vList2"/>
    <dgm:cxn modelId="{80853F67-AE65-46BB-912D-DF473B6CCC4B}" type="presParOf" srcId="{8924CF55-4D5E-4C96-8482-305AF21219D3}" destId="{19DD8A0A-977A-44D5-8FD1-7D6C8B61A96B}" srcOrd="3" destOrd="0" presId="urn:microsoft.com/office/officeart/2005/8/layout/vList2"/>
    <dgm:cxn modelId="{BB65FB02-533D-440F-A6C6-95A37D1EEBCF}" type="presParOf" srcId="{8924CF55-4D5E-4C96-8482-305AF21219D3}" destId="{BD3DEE80-605B-44C8-86AA-63BDD67BF5A6}" srcOrd="4" destOrd="0" presId="urn:microsoft.com/office/officeart/2005/8/layout/vList2"/>
    <dgm:cxn modelId="{1EE9B04D-6EB4-4649-8A05-6A2C7A3826A8}" type="presParOf" srcId="{8924CF55-4D5E-4C96-8482-305AF21219D3}" destId="{DE3F0A28-A816-48A6-B6BF-159AE7226436}" srcOrd="5" destOrd="0" presId="urn:microsoft.com/office/officeart/2005/8/layout/vList2"/>
    <dgm:cxn modelId="{3F88BC71-FB8C-47FF-AA0A-9FCD1E3D4661}" type="presParOf" srcId="{8924CF55-4D5E-4C96-8482-305AF21219D3}" destId="{D4D4F7DD-9CA5-4F28-896C-2DC2AF50EA6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C0FCD-86CB-4538-8E18-1C76434093E4}">
      <dsp:nvSpPr>
        <dsp:cNvPr id="0" name=""/>
        <dsp:cNvSpPr/>
      </dsp:nvSpPr>
      <dsp:spPr>
        <a:xfrm>
          <a:off x="0" y="0"/>
          <a:ext cx="11816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7145E-DD44-44AF-BA72-818E3AC56ADB}">
      <dsp:nvSpPr>
        <dsp:cNvPr id="0" name=""/>
        <dsp:cNvSpPr/>
      </dsp:nvSpPr>
      <dsp:spPr>
        <a:xfrm>
          <a:off x="0" y="0"/>
          <a:ext cx="11816080" cy="60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i="0" kern="1200" dirty="0"/>
            <a:t>La historia de Burdeos comienza con la </a:t>
          </a:r>
          <a:r>
            <a:rPr lang="es-ES" sz="1700" b="1" i="0" kern="1200" dirty="0">
              <a:highlight>
                <a:srgbClr val="FFFF00"/>
              </a:highlight>
            </a:rPr>
            <a:t>presencia humana que se ha encontrado cerca de la ciudad en forma de restos de cavernícolas neandertales de más de 20.000 años de antigüedad. </a:t>
          </a:r>
          <a:r>
            <a:rPr lang="es-ES" sz="1700" b="1" i="0" kern="1200" dirty="0"/>
            <a:t>El emplazamiento de la ciudad actual fue establecido por los celtas en los siglos III y IV a.C. y pasó a formar parte del Imperio Romano de Julio César en el siglo I </a:t>
          </a:r>
          <a:r>
            <a:rPr lang="es-ES" sz="1700" b="1" kern="1200" dirty="0"/>
            <a:t>A</a:t>
          </a:r>
          <a:r>
            <a:rPr lang="es-ES" sz="1700" b="1" i="0" kern="1200" dirty="0"/>
            <a:t>.</a:t>
          </a:r>
          <a:r>
            <a:rPr lang="es-ES" sz="1700" b="1" kern="1200" dirty="0"/>
            <a:t>C</a:t>
          </a:r>
          <a:r>
            <a:rPr lang="es-ES" sz="1700" b="1" i="0" kern="1200" dirty="0"/>
            <a:t>.</a:t>
          </a:r>
          <a:endParaRPr lang="en-US" sz="1700" kern="1200" dirty="0"/>
        </a:p>
      </dsp:txBody>
      <dsp:txXfrm>
        <a:off x="0" y="0"/>
        <a:ext cx="11816080" cy="602106"/>
      </dsp:txXfrm>
    </dsp:sp>
    <dsp:sp modelId="{D4A8A532-DD1E-4701-A723-D39A6283343A}">
      <dsp:nvSpPr>
        <dsp:cNvPr id="0" name=""/>
        <dsp:cNvSpPr/>
      </dsp:nvSpPr>
      <dsp:spPr>
        <a:xfrm>
          <a:off x="0" y="602106"/>
          <a:ext cx="11816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724632-6C2C-40FF-AA9A-342D8683A2F9}">
      <dsp:nvSpPr>
        <dsp:cNvPr id="0" name=""/>
        <dsp:cNvSpPr/>
      </dsp:nvSpPr>
      <dsp:spPr>
        <a:xfrm>
          <a:off x="0" y="602106"/>
          <a:ext cx="11816080" cy="60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i="0" kern="1200" dirty="0">
              <a:highlight>
                <a:srgbClr val="FFFF00"/>
              </a:highlight>
            </a:rPr>
            <a:t>La ciudad de Burdeos fue la capital de la región romana de Aquitania</a:t>
          </a:r>
          <a:r>
            <a:rPr lang="es-ES" sz="1700" b="1" i="0" kern="1200" dirty="0"/>
            <a:t>. Muchas de sus fortificaciones fueron construidas para defenderse de las invasiones germánicas, aunque finalmente no tuvieron éxito. Burdeos fue gobernada por los duques de Aquitania desde el siglo X.</a:t>
          </a:r>
          <a:endParaRPr lang="en-US" sz="1700" kern="1200" dirty="0"/>
        </a:p>
      </dsp:txBody>
      <dsp:txXfrm>
        <a:off x="0" y="602106"/>
        <a:ext cx="11816080" cy="602106"/>
      </dsp:txXfrm>
    </dsp:sp>
    <dsp:sp modelId="{C8FB3144-B5E8-47E7-A748-363F1F885AD5}">
      <dsp:nvSpPr>
        <dsp:cNvPr id="0" name=""/>
        <dsp:cNvSpPr/>
      </dsp:nvSpPr>
      <dsp:spPr>
        <a:xfrm>
          <a:off x="0" y="1204213"/>
          <a:ext cx="11816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4B600-3126-4AE7-9F4A-8EDE0C326C33}">
      <dsp:nvSpPr>
        <dsp:cNvPr id="0" name=""/>
        <dsp:cNvSpPr/>
      </dsp:nvSpPr>
      <dsp:spPr>
        <a:xfrm>
          <a:off x="0" y="1204213"/>
          <a:ext cx="11816080" cy="60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i="0" kern="1200" dirty="0">
              <a:highlight>
                <a:srgbClr val="FFFF00"/>
              </a:highlight>
            </a:rPr>
            <a:t>Bajo el reinado del rey Enrique II de Inglaterra, tras su matrimonio en el siglo XII con Eleanor de Aquitania, toda la zona de la Gironda prosperó y desarrolló su negocio de exportación de vino para los sedientos bebedores ingleses.</a:t>
          </a:r>
          <a:endParaRPr lang="en-US" sz="1700" kern="1200" dirty="0">
            <a:highlight>
              <a:srgbClr val="FFFF00"/>
            </a:highlight>
          </a:endParaRPr>
        </a:p>
      </dsp:txBody>
      <dsp:txXfrm>
        <a:off x="0" y="1204213"/>
        <a:ext cx="11816080" cy="602106"/>
      </dsp:txXfrm>
    </dsp:sp>
    <dsp:sp modelId="{E39C4368-4D7C-4EB3-9673-9EF0BB4D5844}">
      <dsp:nvSpPr>
        <dsp:cNvPr id="0" name=""/>
        <dsp:cNvSpPr/>
      </dsp:nvSpPr>
      <dsp:spPr>
        <a:xfrm>
          <a:off x="0" y="1806321"/>
          <a:ext cx="11816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AF374-4849-451F-9165-65DC02A522DF}">
      <dsp:nvSpPr>
        <dsp:cNvPr id="0" name=""/>
        <dsp:cNvSpPr/>
      </dsp:nvSpPr>
      <dsp:spPr>
        <a:xfrm>
          <a:off x="0" y="1806320"/>
          <a:ext cx="11816080" cy="60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i="0" kern="1200" dirty="0"/>
            <a:t>Las Bastidas fueron las nuevas ciudades de los siglos XIII y XIV y fueron fundadas originalmente por razones económicas y políticas en todo el suroeste de Francia.</a:t>
          </a:r>
          <a:endParaRPr lang="en-US" sz="1700" kern="1200" dirty="0"/>
        </a:p>
      </dsp:txBody>
      <dsp:txXfrm>
        <a:off x="0" y="1806320"/>
        <a:ext cx="11816080" cy="602106"/>
      </dsp:txXfrm>
    </dsp:sp>
    <dsp:sp modelId="{5425AEF8-654D-496A-B532-20C86AD76168}">
      <dsp:nvSpPr>
        <dsp:cNvPr id="0" name=""/>
        <dsp:cNvSpPr/>
      </dsp:nvSpPr>
      <dsp:spPr>
        <a:xfrm>
          <a:off x="0" y="2408427"/>
          <a:ext cx="11816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61DC6E-7826-4B93-876C-32355852E0F3}">
      <dsp:nvSpPr>
        <dsp:cNvPr id="0" name=""/>
        <dsp:cNvSpPr/>
      </dsp:nvSpPr>
      <dsp:spPr>
        <a:xfrm>
          <a:off x="0" y="2408427"/>
          <a:ext cx="11816080" cy="60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i="0" kern="1200"/>
            <a:t>Se esperaba que la creación de estas ciudades aumentara la superficie de tierra que podría ser cultivada y utilizada para mantener una población creciente, sin embargo, su importancia se hizo cada vez más militar a medida que aumentaban las tensiones entre los franceses y los ingleses.</a:t>
          </a:r>
          <a:endParaRPr lang="en-US" sz="1700" kern="1200"/>
        </a:p>
      </dsp:txBody>
      <dsp:txXfrm>
        <a:off x="0" y="2408427"/>
        <a:ext cx="11816080" cy="602106"/>
      </dsp:txXfrm>
    </dsp:sp>
    <dsp:sp modelId="{A0E0ABE2-7810-44EB-86DA-406F4832EA90}">
      <dsp:nvSpPr>
        <dsp:cNvPr id="0" name=""/>
        <dsp:cNvSpPr/>
      </dsp:nvSpPr>
      <dsp:spPr>
        <a:xfrm>
          <a:off x="0" y="3010535"/>
          <a:ext cx="11816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7ED83F-6A45-48FA-99BA-790A49D0253C}">
      <dsp:nvSpPr>
        <dsp:cNvPr id="0" name=""/>
        <dsp:cNvSpPr/>
      </dsp:nvSpPr>
      <dsp:spPr>
        <a:xfrm>
          <a:off x="0" y="3010534"/>
          <a:ext cx="11816080" cy="60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i="0" kern="1200"/>
            <a:t>Aparte de su estilo de gobierno feudal, las bastidas se definían por el trazado de su ciudad. Principalmente de forma cuadrada con calles que diseccionan en ángulo recto, la plaza del mercado estaba a menudo en la plaza central.</a:t>
          </a:r>
          <a:endParaRPr lang="en-US" sz="1700" kern="1200"/>
        </a:p>
      </dsp:txBody>
      <dsp:txXfrm>
        <a:off x="0" y="3010534"/>
        <a:ext cx="11816080" cy="602106"/>
      </dsp:txXfrm>
    </dsp:sp>
    <dsp:sp modelId="{7A985E9C-1D0D-47B2-A4AE-63C9260CFAB3}">
      <dsp:nvSpPr>
        <dsp:cNvPr id="0" name=""/>
        <dsp:cNvSpPr/>
      </dsp:nvSpPr>
      <dsp:spPr>
        <a:xfrm>
          <a:off x="0" y="3612641"/>
          <a:ext cx="11816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4D3AFB-CC3A-474C-A8AA-4FD416692B3A}">
      <dsp:nvSpPr>
        <dsp:cNvPr id="0" name=""/>
        <dsp:cNvSpPr/>
      </dsp:nvSpPr>
      <dsp:spPr>
        <a:xfrm>
          <a:off x="0" y="3612641"/>
          <a:ext cx="11816080" cy="60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i="0" kern="1200" dirty="0">
              <a:highlight>
                <a:srgbClr val="FFFF00"/>
              </a:highlight>
            </a:rPr>
            <a:t>La expansión de la zona se vio frenada por la Guerra de los Cien Años, tras la cual la ciudad de Burdeos y sus alrededores quedaron bajo dominio francés. La victoria francesa sobre los ingleses en </a:t>
          </a:r>
          <a:r>
            <a:rPr lang="es-ES" sz="1700" b="1" i="0" kern="1200" dirty="0" err="1">
              <a:highlight>
                <a:srgbClr val="FFFF00"/>
              </a:highlight>
            </a:rPr>
            <a:t>Castillon</a:t>
          </a:r>
          <a:r>
            <a:rPr lang="es-ES" sz="1700" b="1" i="0" kern="1200" dirty="0">
              <a:highlight>
                <a:srgbClr val="FFFF00"/>
              </a:highlight>
            </a:rPr>
            <a:t> en 1453 se sigue celebrando y recreando hasta el día de hoy. Se benefició de la expansión colonial francesa que abrió rutas comerciales a través del Atlántico y hacia África.</a:t>
          </a:r>
          <a:endParaRPr lang="en-US" sz="1700" kern="1200" dirty="0">
            <a:highlight>
              <a:srgbClr val="FFFF00"/>
            </a:highlight>
          </a:endParaRPr>
        </a:p>
      </dsp:txBody>
      <dsp:txXfrm>
        <a:off x="0" y="3612641"/>
        <a:ext cx="11816080" cy="602106"/>
      </dsp:txXfrm>
    </dsp:sp>
    <dsp:sp modelId="{63052AD9-85EA-45CD-BC7B-8066DF1F5C4B}">
      <dsp:nvSpPr>
        <dsp:cNvPr id="0" name=""/>
        <dsp:cNvSpPr/>
      </dsp:nvSpPr>
      <dsp:spPr>
        <a:xfrm>
          <a:off x="0" y="4214748"/>
          <a:ext cx="11816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BD370-151D-4026-8E8C-9B967DDAD1FF}">
      <dsp:nvSpPr>
        <dsp:cNvPr id="0" name=""/>
        <dsp:cNvSpPr/>
      </dsp:nvSpPr>
      <dsp:spPr>
        <a:xfrm>
          <a:off x="0" y="4214748"/>
          <a:ext cx="11816080" cy="60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i="0" kern="1200"/>
            <a:t>Muchas de las murallas medievales de la ciudad fueron demolidas en el siglo XVIII y reemplazadas por edificios ornamentales y majestuosas plazas. Curiosamente, el primer puente sobre el Garona sólo se terminó en la época de Napoleón.</a:t>
          </a:r>
          <a:endParaRPr lang="en-US" sz="1700" kern="1200"/>
        </a:p>
      </dsp:txBody>
      <dsp:txXfrm>
        <a:off x="0" y="4214748"/>
        <a:ext cx="11816080" cy="602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35055-8556-4536-8CB5-71C3C51AECD8}">
      <dsp:nvSpPr>
        <dsp:cNvPr id="0" name=""/>
        <dsp:cNvSpPr/>
      </dsp:nvSpPr>
      <dsp:spPr>
        <a:xfrm>
          <a:off x="0" y="233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3FCDC5-3580-4F82-A434-7160A2FD597C}">
      <dsp:nvSpPr>
        <dsp:cNvPr id="0" name=""/>
        <dsp:cNvSpPr/>
      </dsp:nvSpPr>
      <dsp:spPr>
        <a:xfrm>
          <a:off x="0" y="2337"/>
          <a:ext cx="10515600"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i="0" kern="1200" dirty="0">
              <a:highlight>
                <a:srgbClr val="FFFF00"/>
              </a:highlight>
            </a:rPr>
            <a:t>Pero el establecimiento de un imperio francés en todo el mundo en el siglo XVIII supuso un cambio de fortuna y la ciudad de Burdeos se expandió y prosperó, convirtiéndose en uno de los centros comerciales más ricos de Francia. </a:t>
          </a:r>
          <a:r>
            <a:rPr lang="es-ES" sz="1800" b="1" i="0" kern="1200" dirty="0"/>
            <a:t>Este rincón del suroeste apoyó las guerras de Napoleón Bonaparte a finales del siglo XVIII y principios del XIX y sufrió mucho después de su derrota.</a:t>
          </a:r>
          <a:endParaRPr lang="en-US" sz="1800" kern="1200" dirty="0"/>
        </a:p>
      </dsp:txBody>
      <dsp:txXfrm>
        <a:off x="0" y="2337"/>
        <a:ext cx="10515600" cy="796950"/>
      </dsp:txXfrm>
    </dsp:sp>
    <dsp:sp modelId="{B8D71BC0-3287-4A84-B12B-F8FE742CBF76}">
      <dsp:nvSpPr>
        <dsp:cNvPr id="0" name=""/>
        <dsp:cNvSpPr/>
      </dsp:nvSpPr>
      <dsp:spPr>
        <a:xfrm>
          <a:off x="0" y="7992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835ECE-0FFF-4057-AD33-B29BF77DB15F}">
      <dsp:nvSpPr>
        <dsp:cNvPr id="0" name=""/>
        <dsp:cNvSpPr/>
      </dsp:nvSpPr>
      <dsp:spPr>
        <a:xfrm>
          <a:off x="0" y="799287"/>
          <a:ext cx="10515600"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i="0" kern="1200" dirty="0">
              <a:highlight>
                <a:srgbClr val="FFFF00"/>
              </a:highlight>
            </a:rPr>
            <a:t>Los negocios de exportación florecieron a finales del siglo XIX y principios del XX, y la región se benefició de su ubicación en los ríos que desembocan en un puerto marítimo. Entre las principales exportaciones se encuentran el vino, el tabaco y los cereales.</a:t>
          </a:r>
          <a:endParaRPr lang="en-US" sz="1800" kern="1200" dirty="0">
            <a:highlight>
              <a:srgbClr val="FFFF00"/>
            </a:highlight>
          </a:endParaRPr>
        </a:p>
      </dsp:txBody>
      <dsp:txXfrm>
        <a:off x="0" y="799287"/>
        <a:ext cx="10515600" cy="796950"/>
      </dsp:txXfrm>
    </dsp:sp>
    <dsp:sp modelId="{90602403-689F-43A0-9DD2-63EEC75AC1E7}">
      <dsp:nvSpPr>
        <dsp:cNvPr id="0" name=""/>
        <dsp:cNvSpPr/>
      </dsp:nvSpPr>
      <dsp:spPr>
        <a:xfrm>
          <a:off x="0" y="159623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83D07-D95C-452D-A143-65330D83FE0B}">
      <dsp:nvSpPr>
        <dsp:cNvPr id="0" name=""/>
        <dsp:cNvSpPr/>
      </dsp:nvSpPr>
      <dsp:spPr>
        <a:xfrm>
          <a:off x="0" y="1596237"/>
          <a:ext cx="10515600"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i="0" kern="1200" dirty="0">
              <a:highlight>
                <a:srgbClr val="FFFF00"/>
              </a:highlight>
            </a:rPr>
            <a:t>Burdeos se convirtió en la sede del gobierno francés cuando comenzaron la Primera y la Segunda Guerra Mundial. Los alemanes ocuparon Burdeos y la región costera atlántica de Francia durante gran parte de la Segunda Guerra Mundial hasta que fueron derrotados por los aliados en 1944.</a:t>
          </a:r>
          <a:endParaRPr lang="en-US" sz="1800" kern="1200" dirty="0">
            <a:highlight>
              <a:srgbClr val="FFFF00"/>
            </a:highlight>
          </a:endParaRPr>
        </a:p>
      </dsp:txBody>
      <dsp:txXfrm>
        <a:off x="0" y="1596237"/>
        <a:ext cx="10515600" cy="796950"/>
      </dsp:txXfrm>
    </dsp:sp>
    <dsp:sp modelId="{22FD9620-4550-447E-8686-4FD3D2055345}">
      <dsp:nvSpPr>
        <dsp:cNvPr id="0" name=""/>
        <dsp:cNvSpPr/>
      </dsp:nvSpPr>
      <dsp:spPr>
        <a:xfrm>
          <a:off x="0" y="239318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1B503-FCD7-4350-9328-D0A864C1DFF1}">
      <dsp:nvSpPr>
        <dsp:cNvPr id="0" name=""/>
        <dsp:cNvSpPr/>
      </dsp:nvSpPr>
      <dsp:spPr>
        <a:xfrm>
          <a:off x="0" y="2393188"/>
          <a:ext cx="10515600"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i="0" kern="1200"/>
            <a:t>Gran parte de la reciente regeneración de Burdeos ha sido encabezada por el alcalde de la ciudad, Alain Juppe (que asumió el cargo a finales de la década de 1990), centrándose principalmente en la zona ribereña.</a:t>
          </a:r>
          <a:endParaRPr lang="en-US" sz="1800" kern="1200"/>
        </a:p>
      </dsp:txBody>
      <dsp:txXfrm>
        <a:off x="0" y="2393188"/>
        <a:ext cx="10515600" cy="796950"/>
      </dsp:txXfrm>
    </dsp:sp>
    <dsp:sp modelId="{7FC4E73A-9B3B-4EB1-8B84-0A27411F80F6}">
      <dsp:nvSpPr>
        <dsp:cNvPr id="0" name=""/>
        <dsp:cNvSpPr/>
      </dsp:nvSpPr>
      <dsp:spPr>
        <a:xfrm>
          <a:off x="0" y="31901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600BE3-60BD-461C-A2BB-D0D2744159B0}">
      <dsp:nvSpPr>
        <dsp:cNvPr id="0" name=""/>
        <dsp:cNvSpPr/>
      </dsp:nvSpPr>
      <dsp:spPr>
        <a:xfrm>
          <a:off x="0" y="3190138"/>
          <a:ext cx="10515600"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i="0" kern="1200"/>
            <a:t>Un nuevo tranvía, nuevos parques y zonas verdes, zonas peatonales, renovaciones de edificios y la recuperación de las Cuencas de Flot y del Puerto Deportivo son algunas de las medidas que se han tomado para el desarrollo cultural, social y económico de la ciudad.</a:t>
          </a:r>
          <a:endParaRPr lang="en-US" sz="1800" kern="1200"/>
        </a:p>
      </dsp:txBody>
      <dsp:txXfrm>
        <a:off x="0" y="3190138"/>
        <a:ext cx="10515600" cy="796950"/>
      </dsp:txXfrm>
    </dsp:sp>
    <dsp:sp modelId="{A24FFB60-F784-4B8F-9A7B-C6FE48616B44}">
      <dsp:nvSpPr>
        <dsp:cNvPr id="0" name=""/>
        <dsp:cNvSpPr/>
      </dsp:nvSpPr>
      <dsp:spPr>
        <a:xfrm>
          <a:off x="0" y="398708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E1593-4B32-493C-8859-997C438E52AE}">
      <dsp:nvSpPr>
        <dsp:cNvPr id="0" name=""/>
        <dsp:cNvSpPr/>
      </dsp:nvSpPr>
      <dsp:spPr>
        <a:xfrm>
          <a:off x="0" y="3987088"/>
          <a:ext cx="10515600"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i="0" kern="1200"/>
            <a:t>A lo largo de los muelles en verano, la gente se acerca a la zona para pasear, correr, patinar, andar en bicicleta y disfrutar de los numerosos bares, cafés, restaurantes y mercados que se pueden encontrar allí.</a:t>
          </a:r>
          <a:endParaRPr lang="en-US" sz="1800" kern="1200"/>
        </a:p>
      </dsp:txBody>
      <dsp:txXfrm>
        <a:off x="0" y="3987088"/>
        <a:ext cx="10515600" cy="796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757D8-BABE-418F-BB2D-4C31D3017068}">
      <dsp:nvSpPr>
        <dsp:cNvPr id="0" name=""/>
        <dsp:cNvSpPr/>
      </dsp:nvSpPr>
      <dsp:spPr>
        <a:xfrm>
          <a:off x="0" y="2774"/>
          <a:ext cx="5461095" cy="5908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FB7CE-25B7-406B-9C87-B343207C39BA}">
      <dsp:nvSpPr>
        <dsp:cNvPr id="0" name=""/>
        <dsp:cNvSpPr/>
      </dsp:nvSpPr>
      <dsp:spPr>
        <a:xfrm>
          <a:off x="178739" y="135720"/>
          <a:ext cx="324980" cy="3249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44B3D-0AB7-4F03-8C55-CFDF4F65F206}">
      <dsp:nvSpPr>
        <dsp:cNvPr id="0" name=""/>
        <dsp:cNvSpPr/>
      </dsp:nvSpPr>
      <dsp:spPr>
        <a:xfrm>
          <a:off x="682458" y="2774"/>
          <a:ext cx="4778636" cy="59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34" tIns="62534" rIns="62534" bIns="62534" numCol="1" spcCol="1270" anchor="ctr" anchorCtr="0">
          <a:noAutofit/>
        </a:bodyPr>
        <a:lstStyle/>
        <a:p>
          <a:pPr marL="0" lvl="0" indent="0" algn="l" defTabSz="666750">
            <a:lnSpc>
              <a:spcPct val="100000"/>
            </a:lnSpc>
            <a:spcBef>
              <a:spcPct val="0"/>
            </a:spcBef>
            <a:spcAft>
              <a:spcPct val="35000"/>
            </a:spcAft>
            <a:buNone/>
          </a:pPr>
          <a:r>
            <a:rPr lang="en-US" sz="1500" b="1" kern="1200" dirty="0" err="1"/>
            <a:t>Marítimo</a:t>
          </a:r>
          <a:r>
            <a:rPr lang="en-US" sz="1500" b="1" kern="1200" dirty="0"/>
            <a:t>, con </a:t>
          </a:r>
          <a:r>
            <a:rPr lang="en-US" sz="1500" b="1" kern="1200" dirty="0" err="1"/>
            <a:t>veranos</a:t>
          </a:r>
          <a:r>
            <a:rPr lang="en-US" sz="1500" b="1" kern="1200" dirty="0"/>
            <a:t> </a:t>
          </a:r>
          <a:r>
            <a:rPr lang="en-US" sz="1500" b="1" kern="1200" dirty="0" err="1"/>
            <a:t>cada</a:t>
          </a:r>
          <a:r>
            <a:rPr lang="en-US" sz="1500" b="1" kern="1200" dirty="0"/>
            <a:t> </a:t>
          </a:r>
          <a:r>
            <a:rPr lang="en-US" sz="1500" b="1" kern="1200" dirty="0" err="1"/>
            <a:t>vez</a:t>
          </a:r>
          <a:r>
            <a:rPr lang="en-US" sz="1500" b="1" kern="1200" dirty="0"/>
            <a:t> mas </a:t>
          </a:r>
          <a:r>
            <a:rPr lang="en-US" sz="1500" b="1" kern="1200" dirty="0" err="1"/>
            <a:t>cálidos</a:t>
          </a:r>
          <a:r>
            <a:rPr lang="en-US" sz="1500" b="1" kern="1200" dirty="0"/>
            <a:t> y </a:t>
          </a:r>
          <a:r>
            <a:rPr lang="en-US" sz="1500" b="1" kern="1200" dirty="0" err="1"/>
            <a:t>húmedos</a:t>
          </a:r>
          <a:r>
            <a:rPr lang="en-US" sz="1500" b="1" kern="1200" dirty="0"/>
            <a:t>. </a:t>
          </a:r>
          <a:r>
            <a:rPr lang="en-US" sz="1500" b="1" kern="1200" dirty="0" err="1"/>
            <a:t>Lluvias</a:t>
          </a:r>
          <a:r>
            <a:rPr lang="en-US" sz="1500" b="1" kern="1200" dirty="0"/>
            <a:t> </a:t>
          </a:r>
          <a:r>
            <a:rPr lang="en-US" sz="1500" b="1" kern="1200" dirty="0" err="1"/>
            <a:t>ocacionales</a:t>
          </a:r>
          <a:r>
            <a:rPr lang="en-US" sz="1500" b="1" kern="1200" dirty="0"/>
            <a:t> </a:t>
          </a:r>
          <a:r>
            <a:rPr lang="en-US" sz="1500" b="1" kern="1200" dirty="0" err="1"/>
            <a:t>en</a:t>
          </a:r>
          <a:r>
            <a:rPr lang="en-US" sz="1500" b="1" kern="1200" dirty="0"/>
            <a:t> </a:t>
          </a:r>
          <a:r>
            <a:rPr lang="en-US" sz="1500" b="1" kern="1200" dirty="0" err="1"/>
            <a:t>época</a:t>
          </a:r>
          <a:r>
            <a:rPr lang="en-US" sz="1500" b="1" kern="1200" dirty="0"/>
            <a:t> de </a:t>
          </a:r>
          <a:r>
            <a:rPr lang="en-US" sz="1500" b="1" kern="1200" dirty="0" err="1"/>
            <a:t>vendimia</a:t>
          </a:r>
          <a:r>
            <a:rPr lang="en-US" sz="1500" b="1" kern="1200" dirty="0"/>
            <a:t>. No le </a:t>
          </a:r>
          <a:r>
            <a:rPr lang="en-US" sz="1500" b="1" kern="1200" dirty="0" err="1"/>
            <a:t>afecta</a:t>
          </a:r>
          <a:r>
            <a:rPr lang="en-US" sz="1500" b="1" kern="1200" dirty="0"/>
            <a:t> </a:t>
          </a:r>
          <a:r>
            <a:rPr lang="en-US" sz="1500" b="1" kern="1200" dirty="0" err="1"/>
            <a:t>el</a:t>
          </a:r>
          <a:r>
            <a:rPr lang="en-US" sz="1500" b="1" kern="1200" dirty="0"/>
            <a:t> </a:t>
          </a:r>
          <a:r>
            <a:rPr lang="en-US" sz="1500" b="1" kern="1200" dirty="0" err="1"/>
            <a:t>granizo</a:t>
          </a:r>
          <a:r>
            <a:rPr lang="en-US" sz="1500" b="1" kern="1200" dirty="0"/>
            <a:t> </a:t>
          </a:r>
          <a:r>
            <a:rPr lang="en-US" sz="1500" b="1" kern="1200" dirty="0" err="1"/>
            <a:t>ni</a:t>
          </a:r>
          <a:r>
            <a:rPr lang="en-US" sz="1500" b="1" kern="1200" dirty="0"/>
            <a:t> las </a:t>
          </a:r>
          <a:r>
            <a:rPr lang="en-US" sz="1500" b="1" kern="1200" dirty="0" err="1"/>
            <a:t>lluvias</a:t>
          </a:r>
          <a:r>
            <a:rPr lang="en-US" sz="1500" b="1" kern="1200" dirty="0"/>
            <a:t> de primavera. </a:t>
          </a:r>
          <a:endParaRPr lang="en-US" sz="1500" kern="1200" dirty="0"/>
        </a:p>
      </dsp:txBody>
      <dsp:txXfrm>
        <a:off x="682458" y="2774"/>
        <a:ext cx="4778636" cy="590873"/>
      </dsp:txXfrm>
    </dsp:sp>
    <dsp:sp modelId="{E6933703-C48D-47DF-BB7C-B3C40DE94765}">
      <dsp:nvSpPr>
        <dsp:cNvPr id="0" name=""/>
        <dsp:cNvSpPr/>
      </dsp:nvSpPr>
      <dsp:spPr>
        <a:xfrm>
          <a:off x="0" y="741365"/>
          <a:ext cx="5461095" cy="5908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ACADA4-6D6A-4C16-B3EF-5F3425403540}">
      <dsp:nvSpPr>
        <dsp:cNvPr id="0" name=""/>
        <dsp:cNvSpPr/>
      </dsp:nvSpPr>
      <dsp:spPr>
        <a:xfrm>
          <a:off x="178739" y="874312"/>
          <a:ext cx="324980" cy="3249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3AD4C-201A-48A2-960D-C37410D40FB5}">
      <dsp:nvSpPr>
        <dsp:cNvPr id="0" name=""/>
        <dsp:cNvSpPr/>
      </dsp:nvSpPr>
      <dsp:spPr>
        <a:xfrm>
          <a:off x="682458" y="741365"/>
          <a:ext cx="4778636" cy="59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34" tIns="62534" rIns="62534" bIns="62534" numCol="1" spcCol="1270" anchor="ctr" anchorCtr="0">
          <a:noAutofit/>
        </a:bodyPr>
        <a:lstStyle/>
        <a:p>
          <a:pPr marL="0" lvl="0" indent="0" algn="l" defTabSz="666750">
            <a:lnSpc>
              <a:spcPct val="100000"/>
            </a:lnSpc>
            <a:spcBef>
              <a:spcPct val="0"/>
            </a:spcBef>
            <a:spcAft>
              <a:spcPct val="35000"/>
            </a:spcAft>
            <a:buNone/>
          </a:pPr>
          <a:r>
            <a:rPr lang="en-US" sz="1500" b="1" kern="1200"/>
            <a:t>Temperatura media en la temporada de crecimiento es de 17.7 grados C</a:t>
          </a:r>
          <a:endParaRPr lang="en-US" sz="1500" kern="1200"/>
        </a:p>
      </dsp:txBody>
      <dsp:txXfrm>
        <a:off x="682458" y="741365"/>
        <a:ext cx="4778636" cy="590873"/>
      </dsp:txXfrm>
    </dsp:sp>
    <dsp:sp modelId="{DFD5AED1-395A-45D6-B5F0-61EAE5B0DAA3}">
      <dsp:nvSpPr>
        <dsp:cNvPr id="0" name=""/>
        <dsp:cNvSpPr/>
      </dsp:nvSpPr>
      <dsp:spPr>
        <a:xfrm>
          <a:off x="0" y="1479957"/>
          <a:ext cx="5461095" cy="5908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E6E7C-99E5-44B0-B7EA-685BF49F6865}">
      <dsp:nvSpPr>
        <dsp:cNvPr id="0" name=""/>
        <dsp:cNvSpPr/>
      </dsp:nvSpPr>
      <dsp:spPr>
        <a:xfrm>
          <a:off x="178739" y="1612904"/>
          <a:ext cx="324980" cy="3249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A449CC-E6ED-42E2-9493-6503AC5018AF}">
      <dsp:nvSpPr>
        <dsp:cNvPr id="0" name=""/>
        <dsp:cNvSpPr/>
      </dsp:nvSpPr>
      <dsp:spPr>
        <a:xfrm>
          <a:off x="682458" y="1479957"/>
          <a:ext cx="4778636" cy="59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34" tIns="62534" rIns="62534" bIns="62534" numCol="1" spcCol="1270" anchor="ctr" anchorCtr="0">
          <a:noAutofit/>
        </a:bodyPr>
        <a:lstStyle/>
        <a:p>
          <a:pPr marL="0" lvl="0" indent="0" algn="l" defTabSz="666750">
            <a:lnSpc>
              <a:spcPct val="100000"/>
            </a:lnSpc>
            <a:spcBef>
              <a:spcPct val="0"/>
            </a:spcBef>
            <a:spcAft>
              <a:spcPct val="35000"/>
            </a:spcAft>
            <a:buNone/>
          </a:pPr>
          <a:r>
            <a:rPr lang="en-US" sz="1500" b="1" kern="1200"/>
            <a:t>Lluvias anuales 944 mm</a:t>
          </a:r>
          <a:endParaRPr lang="en-US" sz="1500" kern="1200"/>
        </a:p>
      </dsp:txBody>
      <dsp:txXfrm>
        <a:off x="682458" y="1479957"/>
        <a:ext cx="4778636" cy="590873"/>
      </dsp:txXfrm>
    </dsp:sp>
    <dsp:sp modelId="{C7B59C00-AE85-4AAB-A727-99149B79E96D}">
      <dsp:nvSpPr>
        <dsp:cNvPr id="0" name=""/>
        <dsp:cNvSpPr/>
      </dsp:nvSpPr>
      <dsp:spPr>
        <a:xfrm>
          <a:off x="0" y="2218549"/>
          <a:ext cx="5461095" cy="5908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9EE4E2-779E-4434-AB2E-4EEBA75FC247}">
      <dsp:nvSpPr>
        <dsp:cNvPr id="0" name=""/>
        <dsp:cNvSpPr/>
      </dsp:nvSpPr>
      <dsp:spPr>
        <a:xfrm>
          <a:off x="178739" y="2351496"/>
          <a:ext cx="324980" cy="3249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4F45D-1EC1-47A5-A9B8-D8CE9A54ADAE}">
      <dsp:nvSpPr>
        <dsp:cNvPr id="0" name=""/>
        <dsp:cNvSpPr/>
      </dsp:nvSpPr>
      <dsp:spPr>
        <a:xfrm>
          <a:off x="682458" y="2218549"/>
          <a:ext cx="4778636" cy="59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34" tIns="62534" rIns="62534" bIns="62534" numCol="1" spcCol="1270" anchor="ctr" anchorCtr="0">
          <a:noAutofit/>
        </a:bodyPr>
        <a:lstStyle/>
        <a:p>
          <a:pPr marL="0" lvl="0" indent="0" algn="l" defTabSz="666750">
            <a:lnSpc>
              <a:spcPct val="100000"/>
            </a:lnSpc>
            <a:spcBef>
              <a:spcPct val="0"/>
            </a:spcBef>
            <a:spcAft>
              <a:spcPct val="35000"/>
            </a:spcAft>
            <a:buNone/>
          </a:pPr>
          <a:r>
            <a:rPr lang="en-US" sz="1500" b="1" kern="1200"/>
            <a:t>Lluvias en Vendimia (Sept) 84mm</a:t>
          </a:r>
          <a:endParaRPr lang="en-US" sz="1500" kern="1200"/>
        </a:p>
      </dsp:txBody>
      <dsp:txXfrm>
        <a:off x="682458" y="2218549"/>
        <a:ext cx="4778636" cy="590873"/>
      </dsp:txXfrm>
    </dsp:sp>
    <dsp:sp modelId="{379B00A9-E5D5-4E70-843E-02CCC2EB602D}">
      <dsp:nvSpPr>
        <dsp:cNvPr id="0" name=""/>
        <dsp:cNvSpPr/>
      </dsp:nvSpPr>
      <dsp:spPr>
        <a:xfrm>
          <a:off x="0" y="2957141"/>
          <a:ext cx="5461095" cy="5908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F29B11-A097-477D-B739-0F32214B1F4C}">
      <dsp:nvSpPr>
        <dsp:cNvPr id="0" name=""/>
        <dsp:cNvSpPr/>
      </dsp:nvSpPr>
      <dsp:spPr>
        <a:xfrm>
          <a:off x="178739" y="3090087"/>
          <a:ext cx="324980" cy="3249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98220-207F-44B2-859F-0A92698A48E4}">
      <dsp:nvSpPr>
        <dsp:cNvPr id="0" name=""/>
        <dsp:cNvSpPr/>
      </dsp:nvSpPr>
      <dsp:spPr>
        <a:xfrm>
          <a:off x="682458" y="2957141"/>
          <a:ext cx="4778636" cy="59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34" tIns="62534" rIns="62534" bIns="62534" numCol="1" spcCol="1270" anchor="ctr" anchorCtr="0">
          <a:noAutofit/>
        </a:bodyPr>
        <a:lstStyle/>
        <a:p>
          <a:pPr marL="0" lvl="0" indent="0" algn="l" defTabSz="666750">
            <a:lnSpc>
              <a:spcPct val="100000"/>
            </a:lnSpc>
            <a:spcBef>
              <a:spcPct val="0"/>
            </a:spcBef>
            <a:spcAft>
              <a:spcPct val="35000"/>
            </a:spcAft>
            <a:buNone/>
          </a:pPr>
          <a:r>
            <a:rPr lang="en-US" sz="1500" b="1" kern="1200"/>
            <a:t>Principales peligros vitícolas: Lluvias en otoño y enfermedades fúngicas</a:t>
          </a:r>
          <a:endParaRPr lang="en-US" sz="1500" kern="1200"/>
        </a:p>
      </dsp:txBody>
      <dsp:txXfrm>
        <a:off x="682458" y="2957141"/>
        <a:ext cx="4778636" cy="5908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44C3C-D2B6-4227-BBF4-47CD82FB9F1B}">
      <dsp:nvSpPr>
        <dsp:cNvPr id="0" name=""/>
        <dsp:cNvSpPr/>
      </dsp:nvSpPr>
      <dsp:spPr>
        <a:xfrm>
          <a:off x="0" y="0"/>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29049F-635F-4AD4-BB41-F2F6C8ADB0BD}">
      <dsp:nvSpPr>
        <dsp:cNvPr id="0" name=""/>
        <dsp:cNvSpPr/>
      </dsp:nvSpPr>
      <dsp:spPr>
        <a:xfrm>
          <a:off x="0" y="0"/>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t>Deuxiemes</a:t>
          </a:r>
          <a:r>
            <a:rPr lang="en-US" sz="2400" b="1" i="0" kern="1200" dirty="0"/>
            <a:t> Crus</a:t>
          </a:r>
          <a:endParaRPr lang="en-US" sz="2400" kern="1200" dirty="0"/>
        </a:p>
      </dsp:txBody>
      <dsp:txXfrm>
        <a:off x="0" y="0"/>
        <a:ext cx="7680960" cy="376301"/>
      </dsp:txXfrm>
    </dsp:sp>
    <dsp:sp modelId="{B4EB7FE6-A466-4A8C-8648-5127F8A1EA38}">
      <dsp:nvSpPr>
        <dsp:cNvPr id="0" name=""/>
        <dsp:cNvSpPr/>
      </dsp:nvSpPr>
      <dsp:spPr>
        <a:xfrm>
          <a:off x="0" y="376301"/>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E7D99-7E98-4EE9-8580-64E7313D1A0F}">
      <dsp:nvSpPr>
        <dsp:cNvPr id="0" name=""/>
        <dsp:cNvSpPr/>
      </dsp:nvSpPr>
      <dsp:spPr>
        <a:xfrm>
          <a:off x="0" y="376301"/>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dirty="0"/>
            <a:t>Château Mouton-Rothschild (became a first-growth in 1973) </a:t>
          </a:r>
          <a:r>
            <a:rPr lang="en-US" sz="1700" b="0" i="0" kern="1200" dirty="0" err="1"/>
            <a:t>Pauillac</a:t>
          </a:r>
          <a:endParaRPr lang="en-US" sz="1700" kern="1200" dirty="0"/>
        </a:p>
      </dsp:txBody>
      <dsp:txXfrm>
        <a:off x="0" y="376301"/>
        <a:ext cx="7680960" cy="376301"/>
      </dsp:txXfrm>
    </dsp:sp>
    <dsp:sp modelId="{316F3E4C-E383-4CF3-A9BF-3213D4712248}">
      <dsp:nvSpPr>
        <dsp:cNvPr id="0" name=""/>
        <dsp:cNvSpPr/>
      </dsp:nvSpPr>
      <dsp:spPr>
        <a:xfrm>
          <a:off x="0" y="752602"/>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FB1FDF-4A39-4BA1-A8E3-923A39B7E77E}">
      <dsp:nvSpPr>
        <dsp:cNvPr id="0" name=""/>
        <dsp:cNvSpPr/>
      </dsp:nvSpPr>
      <dsp:spPr>
        <a:xfrm>
          <a:off x="0" y="752602"/>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Rausan-Segla (Rauzan-Segla) Margaux</a:t>
          </a:r>
          <a:endParaRPr lang="en-US" sz="1700" kern="1200"/>
        </a:p>
      </dsp:txBody>
      <dsp:txXfrm>
        <a:off x="0" y="752602"/>
        <a:ext cx="7680960" cy="376301"/>
      </dsp:txXfrm>
    </dsp:sp>
    <dsp:sp modelId="{E38392FB-33ED-4220-BE36-92F320FC9B35}">
      <dsp:nvSpPr>
        <dsp:cNvPr id="0" name=""/>
        <dsp:cNvSpPr/>
      </dsp:nvSpPr>
      <dsp:spPr>
        <a:xfrm>
          <a:off x="0" y="1128902"/>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CB76E-9A6A-4718-A569-3C2CF77D86F1}">
      <dsp:nvSpPr>
        <dsp:cNvPr id="0" name=""/>
        <dsp:cNvSpPr/>
      </dsp:nvSpPr>
      <dsp:spPr>
        <a:xfrm>
          <a:off x="0" y="1128902"/>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Rauzan-Gassies Margaux</a:t>
          </a:r>
          <a:endParaRPr lang="en-US" sz="1700" kern="1200"/>
        </a:p>
      </dsp:txBody>
      <dsp:txXfrm>
        <a:off x="0" y="1128902"/>
        <a:ext cx="7680960" cy="376301"/>
      </dsp:txXfrm>
    </dsp:sp>
    <dsp:sp modelId="{2A2A43AE-37C1-444E-9E9F-40383A248861}">
      <dsp:nvSpPr>
        <dsp:cNvPr id="0" name=""/>
        <dsp:cNvSpPr/>
      </dsp:nvSpPr>
      <dsp:spPr>
        <a:xfrm>
          <a:off x="0" y="1505204"/>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7351A-5D53-4F4B-839E-CD65CE5D780F}">
      <dsp:nvSpPr>
        <dsp:cNvPr id="0" name=""/>
        <dsp:cNvSpPr/>
      </dsp:nvSpPr>
      <dsp:spPr>
        <a:xfrm>
          <a:off x="0" y="1505204"/>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Léoville Las Cases St.-Julien</a:t>
          </a:r>
          <a:endParaRPr lang="en-US" sz="1700" kern="1200"/>
        </a:p>
      </dsp:txBody>
      <dsp:txXfrm>
        <a:off x="0" y="1505204"/>
        <a:ext cx="7680960" cy="376301"/>
      </dsp:txXfrm>
    </dsp:sp>
    <dsp:sp modelId="{8ED634C7-E4F1-4314-8B42-6A47558CA2D1}">
      <dsp:nvSpPr>
        <dsp:cNvPr id="0" name=""/>
        <dsp:cNvSpPr/>
      </dsp:nvSpPr>
      <dsp:spPr>
        <a:xfrm>
          <a:off x="0" y="1881504"/>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593A4-EF5E-4454-997E-1D89763B5691}">
      <dsp:nvSpPr>
        <dsp:cNvPr id="0" name=""/>
        <dsp:cNvSpPr/>
      </dsp:nvSpPr>
      <dsp:spPr>
        <a:xfrm>
          <a:off x="0" y="1881505"/>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Léoville Poyferré St.-Julien</a:t>
          </a:r>
          <a:endParaRPr lang="en-US" sz="1700" kern="1200"/>
        </a:p>
      </dsp:txBody>
      <dsp:txXfrm>
        <a:off x="0" y="1881505"/>
        <a:ext cx="7680960" cy="376301"/>
      </dsp:txXfrm>
    </dsp:sp>
    <dsp:sp modelId="{D3968F26-B860-48F2-82E7-8071B24CBF79}">
      <dsp:nvSpPr>
        <dsp:cNvPr id="0" name=""/>
        <dsp:cNvSpPr/>
      </dsp:nvSpPr>
      <dsp:spPr>
        <a:xfrm>
          <a:off x="0" y="2257805"/>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D91E9-520F-4D25-B7E9-F1C4416CA1A7}">
      <dsp:nvSpPr>
        <dsp:cNvPr id="0" name=""/>
        <dsp:cNvSpPr/>
      </dsp:nvSpPr>
      <dsp:spPr>
        <a:xfrm>
          <a:off x="0" y="2257806"/>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Léoville Barton St.-Julien</a:t>
          </a:r>
          <a:endParaRPr lang="en-US" sz="1700" kern="1200"/>
        </a:p>
      </dsp:txBody>
      <dsp:txXfrm>
        <a:off x="0" y="2257806"/>
        <a:ext cx="7680960" cy="376301"/>
      </dsp:txXfrm>
    </dsp:sp>
    <dsp:sp modelId="{0B401649-3717-49DD-A6EF-1E78F95C37C2}">
      <dsp:nvSpPr>
        <dsp:cNvPr id="0" name=""/>
        <dsp:cNvSpPr/>
      </dsp:nvSpPr>
      <dsp:spPr>
        <a:xfrm>
          <a:off x="0" y="2634106"/>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6CB6E-37AD-4673-8EA8-06218F7C61BC}">
      <dsp:nvSpPr>
        <dsp:cNvPr id="0" name=""/>
        <dsp:cNvSpPr/>
      </dsp:nvSpPr>
      <dsp:spPr>
        <a:xfrm>
          <a:off x="0" y="2634106"/>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dirty="0"/>
            <a:t>Château </a:t>
          </a:r>
          <a:r>
            <a:rPr lang="en-US" sz="1700" b="0" i="0" kern="1200" dirty="0" err="1"/>
            <a:t>Durfort-Vivens</a:t>
          </a:r>
          <a:r>
            <a:rPr lang="en-US" sz="1700" b="0" i="0" kern="1200" dirty="0"/>
            <a:t> Margaux</a:t>
          </a:r>
          <a:endParaRPr lang="en-US" sz="1700" kern="1200" dirty="0"/>
        </a:p>
      </dsp:txBody>
      <dsp:txXfrm>
        <a:off x="0" y="2634106"/>
        <a:ext cx="7680960" cy="376301"/>
      </dsp:txXfrm>
    </dsp:sp>
    <dsp:sp modelId="{93085AB3-5CB0-4D0E-989A-49D6EB0E5CC5}">
      <dsp:nvSpPr>
        <dsp:cNvPr id="0" name=""/>
        <dsp:cNvSpPr/>
      </dsp:nvSpPr>
      <dsp:spPr>
        <a:xfrm>
          <a:off x="0" y="3010408"/>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4C891E-AA3B-4352-AEEF-255EDEC861CE}">
      <dsp:nvSpPr>
        <dsp:cNvPr id="0" name=""/>
        <dsp:cNvSpPr/>
      </dsp:nvSpPr>
      <dsp:spPr>
        <a:xfrm>
          <a:off x="0" y="3010408"/>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Gruaud-Larose St.-Julien</a:t>
          </a:r>
          <a:endParaRPr lang="en-US" sz="1700" kern="1200"/>
        </a:p>
      </dsp:txBody>
      <dsp:txXfrm>
        <a:off x="0" y="3010408"/>
        <a:ext cx="7680960" cy="376301"/>
      </dsp:txXfrm>
    </dsp:sp>
    <dsp:sp modelId="{0CCE2602-D3A0-4FFD-B157-C8B766ED3D08}">
      <dsp:nvSpPr>
        <dsp:cNvPr id="0" name=""/>
        <dsp:cNvSpPr/>
      </dsp:nvSpPr>
      <dsp:spPr>
        <a:xfrm>
          <a:off x="0" y="3386709"/>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2F168-BA29-4AD6-9A10-7547C13F4D7E}">
      <dsp:nvSpPr>
        <dsp:cNvPr id="0" name=""/>
        <dsp:cNvSpPr/>
      </dsp:nvSpPr>
      <dsp:spPr>
        <a:xfrm>
          <a:off x="0" y="3386709"/>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Lascombes Margaux</a:t>
          </a:r>
          <a:endParaRPr lang="en-US" sz="1700" kern="1200"/>
        </a:p>
      </dsp:txBody>
      <dsp:txXfrm>
        <a:off x="0" y="3386709"/>
        <a:ext cx="7680960" cy="376301"/>
      </dsp:txXfrm>
    </dsp:sp>
    <dsp:sp modelId="{3761253C-CDEC-4DAC-AB58-2A2536260A6F}">
      <dsp:nvSpPr>
        <dsp:cNvPr id="0" name=""/>
        <dsp:cNvSpPr/>
      </dsp:nvSpPr>
      <dsp:spPr>
        <a:xfrm>
          <a:off x="0" y="3763009"/>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0B7B2-2A14-49E8-AF44-09DB9FB40099}">
      <dsp:nvSpPr>
        <dsp:cNvPr id="0" name=""/>
        <dsp:cNvSpPr/>
      </dsp:nvSpPr>
      <dsp:spPr>
        <a:xfrm>
          <a:off x="0" y="3763010"/>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dirty="0"/>
            <a:t>Château Brane-</a:t>
          </a:r>
          <a:r>
            <a:rPr lang="en-US" sz="1700" b="0" i="0" kern="1200" dirty="0" err="1"/>
            <a:t>Cantenac</a:t>
          </a:r>
          <a:r>
            <a:rPr lang="en-US" sz="1700" b="0" i="0" kern="1200" dirty="0"/>
            <a:t> </a:t>
          </a:r>
          <a:r>
            <a:rPr lang="en-US" sz="1700" b="0" i="0" kern="1200" dirty="0" err="1"/>
            <a:t>Cantenac</a:t>
          </a:r>
          <a:r>
            <a:rPr lang="en-US" sz="1700" b="0" i="0" kern="1200" dirty="0"/>
            <a:t>-Margaux (Margaux)</a:t>
          </a:r>
          <a:endParaRPr lang="en-US" sz="1700" kern="1200" dirty="0"/>
        </a:p>
      </dsp:txBody>
      <dsp:txXfrm>
        <a:off x="0" y="3763010"/>
        <a:ext cx="7680960" cy="376301"/>
      </dsp:txXfrm>
    </dsp:sp>
    <dsp:sp modelId="{93A71C58-338D-4674-942E-AA87C99214B2}">
      <dsp:nvSpPr>
        <dsp:cNvPr id="0" name=""/>
        <dsp:cNvSpPr/>
      </dsp:nvSpPr>
      <dsp:spPr>
        <a:xfrm>
          <a:off x="0" y="4139311"/>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2C739-7A2D-44DD-984B-27BCBACEC641}">
      <dsp:nvSpPr>
        <dsp:cNvPr id="0" name=""/>
        <dsp:cNvSpPr/>
      </dsp:nvSpPr>
      <dsp:spPr>
        <a:xfrm>
          <a:off x="0" y="4139311"/>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Pichon-Longueville-Baron Pauillac</a:t>
          </a:r>
          <a:endParaRPr lang="en-US" sz="1700" kern="1200"/>
        </a:p>
      </dsp:txBody>
      <dsp:txXfrm>
        <a:off x="0" y="4139311"/>
        <a:ext cx="7680960" cy="376301"/>
      </dsp:txXfrm>
    </dsp:sp>
    <dsp:sp modelId="{0CE0A103-B9BF-40DC-9F05-8FFCD6143340}">
      <dsp:nvSpPr>
        <dsp:cNvPr id="0" name=""/>
        <dsp:cNvSpPr/>
      </dsp:nvSpPr>
      <dsp:spPr>
        <a:xfrm>
          <a:off x="0" y="4515611"/>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79402-3CA0-469B-9ECF-F1B7270AE3E9}">
      <dsp:nvSpPr>
        <dsp:cNvPr id="0" name=""/>
        <dsp:cNvSpPr/>
      </dsp:nvSpPr>
      <dsp:spPr>
        <a:xfrm>
          <a:off x="0" y="4515612"/>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Pichon Longueville Comtesse de Lalande (Pichon-Longueville-Lalande) Pauillac</a:t>
          </a:r>
          <a:endParaRPr lang="en-US" sz="1700" kern="1200"/>
        </a:p>
      </dsp:txBody>
      <dsp:txXfrm>
        <a:off x="0" y="4515612"/>
        <a:ext cx="7680960" cy="376301"/>
      </dsp:txXfrm>
    </dsp:sp>
    <dsp:sp modelId="{0C2C7A08-0376-49D6-8094-EE15919E271A}">
      <dsp:nvSpPr>
        <dsp:cNvPr id="0" name=""/>
        <dsp:cNvSpPr/>
      </dsp:nvSpPr>
      <dsp:spPr>
        <a:xfrm>
          <a:off x="0" y="4891912"/>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6B2107-5E8A-46C9-9BEA-67AF0F6DB392}">
      <dsp:nvSpPr>
        <dsp:cNvPr id="0" name=""/>
        <dsp:cNvSpPr/>
      </dsp:nvSpPr>
      <dsp:spPr>
        <a:xfrm>
          <a:off x="0" y="4891912"/>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Ducru-Beaucaillou St.-Julien</a:t>
          </a:r>
          <a:endParaRPr lang="en-US" sz="1700" kern="1200"/>
        </a:p>
      </dsp:txBody>
      <dsp:txXfrm>
        <a:off x="0" y="4891912"/>
        <a:ext cx="7680960" cy="376301"/>
      </dsp:txXfrm>
    </dsp:sp>
    <dsp:sp modelId="{40B16269-903C-41B0-A378-E535D39EA5B8}">
      <dsp:nvSpPr>
        <dsp:cNvPr id="0" name=""/>
        <dsp:cNvSpPr/>
      </dsp:nvSpPr>
      <dsp:spPr>
        <a:xfrm>
          <a:off x="0" y="5268213"/>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F5B70-5D4E-4B5D-9662-6AABC676BBC0}">
      <dsp:nvSpPr>
        <dsp:cNvPr id="0" name=""/>
        <dsp:cNvSpPr/>
      </dsp:nvSpPr>
      <dsp:spPr>
        <a:xfrm>
          <a:off x="0" y="5268213"/>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Cos-d’Estournel St.-Estèphe</a:t>
          </a:r>
          <a:endParaRPr lang="en-US" sz="1700" kern="1200"/>
        </a:p>
      </dsp:txBody>
      <dsp:txXfrm>
        <a:off x="0" y="5268213"/>
        <a:ext cx="7680960" cy="376301"/>
      </dsp:txXfrm>
    </dsp:sp>
    <dsp:sp modelId="{C1959578-722F-47F0-9E67-1E9E8E7A3C82}">
      <dsp:nvSpPr>
        <dsp:cNvPr id="0" name=""/>
        <dsp:cNvSpPr/>
      </dsp:nvSpPr>
      <dsp:spPr>
        <a:xfrm>
          <a:off x="0" y="5644514"/>
          <a:ext cx="76809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E7AED-FB7A-49C8-8CC7-A9B97CBB2F89}">
      <dsp:nvSpPr>
        <dsp:cNvPr id="0" name=""/>
        <dsp:cNvSpPr/>
      </dsp:nvSpPr>
      <dsp:spPr>
        <a:xfrm>
          <a:off x="0" y="5644515"/>
          <a:ext cx="7680960" cy="37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Château Montrose St.-Estèphe</a:t>
          </a:r>
          <a:endParaRPr lang="en-US" sz="1700" kern="1200"/>
        </a:p>
      </dsp:txBody>
      <dsp:txXfrm>
        <a:off x="0" y="5644515"/>
        <a:ext cx="7680960" cy="3763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47E3F-2AEA-41A5-A16D-F498559064A5}">
      <dsp:nvSpPr>
        <dsp:cNvPr id="0" name=""/>
        <dsp:cNvSpPr/>
      </dsp:nvSpPr>
      <dsp:spPr>
        <a:xfrm>
          <a:off x="0" y="38588"/>
          <a:ext cx="4292782"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Atlas Mundial Del Vino 8va </a:t>
          </a:r>
          <a:r>
            <a:rPr lang="en-US" sz="2400" kern="1200" dirty="0" err="1"/>
            <a:t>Edición</a:t>
          </a:r>
          <a:endParaRPr lang="en-US" sz="2400" kern="1200" dirty="0"/>
        </a:p>
      </dsp:txBody>
      <dsp:txXfrm>
        <a:off x="28100" y="66688"/>
        <a:ext cx="4236582" cy="519439"/>
      </dsp:txXfrm>
    </dsp:sp>
    <dsp:sp modelId="{98FBCADD-6C83-4ECD-B5B1-301118E9C664}">
      <dsp:nvSpPr>
        <dsp:cNvPr id="0" name=""/>
        <dsp:cNvSpPr/>
      </dsp:nvSpPr>
      <dsp:spPr>
        <a:xfrm>
          <a:off x="0" y="683348"/>
          <a:ext cx="4292782" cy="575639"/>
        </a:xfrm>
        <a:prstGeom prst="roundRect">
          <a:avLst/>
        </a:prstGeom>
        <a:solidFill>
          <a:schemeClr val="accent2">
            <a:hueOff val="6694738"/>
            <a:satOff val="-225"/>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Wine Bilble 2</a:t>
          </a:r>
          <a:r>
            <a:rPr lang="en-US" sz="2400" kern="1200" baseline="30000"/>
            <a:t>nd</a:t>
          </a:r>
          <a:r>
            <a:rPr lang="en-US" sz="2400" kern="1200"/>
            <a:t> Edition</a:t>
          </a:r>
        </a:p>
      </dsp:txBody>
      <dsp:txXfrm>
        <a:off x="28100" y="711448"/>
        <a:ext cx="4236582" cy="519439"/>
      </dsp:txXfrm>
    </dsp:sp>
    <dsp:sp modelId="{BD3DEE80-605B-44C8-86AA-63BDD67BF5A6}">
      <dsp:nvSpPr>
        <dsp:cNvPr id="0" name=""/>
        <dsp:cNvSpPr/>
      </dsp:nvSpPr>
      <dsp:spPr>
        <a:xfrm>
          <a:off x="0" y="1328108"/>
          <a:ext cx="4292782" cy="575639"/>
        </a:xfrm>
        <a:prstGeom prst="roundRect">
          <a:avLst/>
        </a:prstGeom>
        <a:solidFill>
          <a:schemeClr val="accent2">
            <a:hueOff val="13389477"/>
            <a:satOff val="-44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t>VitiViniCultura.Net</a:t>
          </a:r>
          <a:r>
            <a:rPr lang="en-US" sz="2400" kern="1200" dirty="0"/>
            <a:t> By </a:t>
          </a:r>
          <a:r>
            <a:rPr lang="en-US" sz="2400" kern="1200" dirty="0" err="1"/>
            <a:t>Viveros</a:t>
          </a:r>
          <a:r>
            <a:rPr lang="en-US" sz="2400" kern="1200" dirty="0"/>
            <a:t> </a:t>
          </a:r>
          <a:r>
            <a:rPr lang="en-US" sz="2400" kern="1200" dirty="0" err="1"/>
            <a:t>Barner</a:t>
          </a:r>
          <a:endParaRPr lang="en-US" sz="2400" kern="1200" dirty="0"/>
        </a:p>
      </dsp:txBody>
      <dsp:txXfrm>
        <a:off x="28100" y="1356208"/>
        <a:ext cx="4236582" cy="519439"/>
      </dsp:txXfrm>
    </dsp:sp>
    <dsp:sp modelId="{D4D4F7DD-9CA5-4F28-896C-2DC2AF50EA63}">
      <dsp:nvSpPr>
        <dsp:cNvPr id="0" name=""/>
        <dsp:cNvSpPr/>
      </dsp:nvSpPr>
      <dsp:spPr>
        <a:xfrm>
          <a:off x="0" y="1972868"/>
          <a:ext cx="4292782" cy="575639"/>
        </a:xfrm>
        <a:prstGeom prst="roundRect">
          <a:avLst/>
        </a:prstGeom>
        <a:solidFill>
          <a:schemeClr val="accent2">
            <a:hueOff val="20084214"/>
            <a:satOff val="-674"/>
            <a:lumOff val="70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 </a:t>
          </a:r>
          <a:r>
            <a:rPr lang="en-US" sz="2400" kern="1200" dirty="0" err="1"/>
            <a:t>Wikipideia</a:t>
          </a:r>
          <a:r>
            <a:rPr lang="en-US" sz="2400" kern="1200" dirty="0"/>
            <a:t>, </a:t>
          </a:r>
          <a:r>
            <a:rPr lang="en-US" sz="2400" kern="1200" dirty="0" err="1"/>
            <a:t>Wein.Plus</a:t>
          </a:r>
          <a:r>
            <a:rPr lang="en-US" sz="2400" kern="1200" dirty="0"/>
            <a:t> y Mr. </a:t>
          </a:r>
          <a:r>
            <a:rPr lang="en-US" sz="2400" kern="1200" dirty="0" err="1"/>
            <a:t>Vinos.Com</a:t>
          </a:r>
          <a:endParaRPr lang="en-US" sz="2400" kern="1200" dirty="0"/>
        </a:p>
      </dsp:txBody>
      <dsp:txXfrm>
        <a:off x="28100" y="2000968"/>
        <a:ext cx="4236582" cy="5194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EF8B8-472C-45C1-BD3A-54481970BA57}"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44551-7906-4BA6-862F-1F8809E02CA2}" type="slidenum">
              <a:rPr lang="en-US" smtClean="0"/>
              <a:t>‹#›</a:t>
            </a:fld>
            <a:endParaRPr lang="en-US"/>
          </a:p>
        </p:txBody>
      </p:sp>
    </p:spTree>
    <p:extLst>
      <p:ext uri="{BB962C8B-B14F-4D97-AF65-F5344CB8AC3E}">
        <p14:creationId xmlns:p14="http://schemas.microsoft.com/office/powerpoint/2010/main" val="3337781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844551-7906-4BA6-862F-1F8809E02CA2}" type="slidenum">
              <a:rPr lang="en-US" smtClean="0"/>
              <a:t>7</a:t>
            </a:fld>
            <a:endParaRPr lang="en-US"/>
          </a:p>
        </p:txBody>
      </p:sp>
    </p:spTree>
    <p:extLst>
      <p:ext uri="{BB962C8B-B14F-4D97-AF65-F5344CB8AC3E}">
        <p14:creationId xmlns:p14="http://schemas.microsoft.com/office/powerpoint/2010/main" val="25114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844551-7906-4BA6-862F-1F8809E02CA2}" type="slidenum">
              <a:rPr lang="en-US" smtClean="0"/>
              <a:t>36</a:t>
            </a:fld>
            <a:endParaRPr lang="en-US"/>
          </a:p>
        </p:txBody>
      </p:sp>
    </p:spTree>
    <p:extLst>
      <p:ext uri="{BB962C8B-B14F-4D97-AF65-F5344CB8AC3E}">
        <p14:creationId xmlns:p14="http://schemas.microsoft.com/office/powerpoint/2010/main" val="848986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8/2/2022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9811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2049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8679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920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764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251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9687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7710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1039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91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8/2/2022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26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8/2/2022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2481431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awpixel.com/image/425339/glass-red-wine" TargetMode="External"/><Relationship Id="rId2" Type="http://schemas.openxmlformats.org/officeDocument/2006/relationships/image" Target="../media/image13.0"/><Relationship Id="rId1" Type="http://schemas.openxmlformats.org/officeDocument/2006/relationships/slideLayout" Target="../slideLayouts/slideLayout2.xml"/><Relationship Id="rId6" Type="http://schemas.openxmlformats.org/officeDocument/2006/relationships/hyperlink" Target="https://www.cavacave.com/en/wine-quotes/bordeaux/red/chateau-margaux-margaux" TargetMode="External"/><Relationship Id="rId5" Type="http://schemas.openxmlformats.org/officeDocument/2006/relationships/image" Target="../media/image15.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prenderdevino.es/filoxera/" TargetMode="External"/><Relationship Id="rId2" Type="http://schemas.openxmlformats.org/officeDocument/2006/relationships/hyperlink" Target="http://www.aprenderdevino.es/uvas-blancas-francia/" TargetMode="External"/><Relationship Id="rId1" Type="http://schemas.openxmlformats.org/officeDocument/2006/relationships/slideLayout" Target="../slideLayouts/slideLayout4.xml"/><Relationship Id="rId6" Type="http://schemas.openxmlformats.org/officeDocument/2006/relationships/hyperlink" Target="https://postresoriginales.com/la-vendimia/la-vendimia-goya-06/" TargetMode="External"/><Relationship Id="rId5" Type="http://schemas.openxmlformats.org/officeDocument/2006/relationships/image" Target="../media/image27.jpg"/><Relationship Id="rId4" Type="http://schemas.openxmlformats.org/officeDocument/2006/relationships/hyperlink" Target="http://www.aprenderdevino.es/burdeos-clim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www.bordeaux.com/"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Chaptalization" TargetMode="External"/><Relationship Id="rId7" Type="http://schemas.openxmlformats.org/officeDocument/2006/relationships/hyperlink" Target="https://en.wikipedia.org/wiki/Varietals" TargetMode="External"/><Relationship Id="rId2" Type="http://schemas.openxmlformats.org/officeDocument/2006/relationships/hyperlink" Target="https://en.wikipedia.org/wiki/Vine_training" TargetMode="External"/><Relationship Id="rId1" Type="http://schemas.openxmlformats.org/officeDocument/2006/relationships/slideLayout" Target="../slideLayouts/slideLayout2.xml"/><Relationship Id="rId6" Type="http://schemas.openxmlformats.org/officeDocument/2006/relationships/hyperlink" Target="https://en.wikipedia.org/wiki/Pressing_(wine)" TargetMode="External"/><Relationship Id="rId5" Type="http://schemas.openxmlformats.org/officeDocument/2006/relationships/hyperlink" Target="https://en.wikipedia.org/wiki/Must" TargetMode="External"/><Relationship Id="rId4" Type="http://schemas.openxmlformats.org/officeDocument/2006/relationships/hyperlink" Target="https://en.wikipedia.org/wiki/Fermentation_(win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chasqui/9260759817"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glossaire.wein.plus/pauillac-4" TargetMode="External"/><Relationship Id="rId13" Type="http://schemas.openxmlformats.org/officeDocument/2006/relationships/hyperlink" Target="https://glossaire.wein.plus/rive-droite-4" TargetMode="External"/><Relationship Id="rId18" Type="http://schemas.openxmlformats.org/officeDocument/2006/relationships/image" Target="../media/image40.png"/><Relationship Id="rId3" Type="http://schemas.openxmlformats.org/officeDocument/2006/relationships/hyperlink" Target="https://glossaire.wein.plus/salida-de-agua" TargetMode="External"/><Relationship Id="rId7" Type="http://schemas.openxmlformats.org/officeDocument/2006/relationships/hyperlink" Target="https://glossaire.wein.plus/listrac-medoc-4" TargetMode="External"/><Relationship Id="rId12" Type="http://schemas.openxmlformats.org/officeDocument/2006/relationships/hyperlink" Target="https://glossaire.wein.plus/merlot-4" TargetMode="External"/><Relationship Id="rId17" Type="http://schemas.openxmlformats.org/officeDocument/2006/relationships/hyperlink" Target="https://glossaire.wein.plus/sauvignon-blanc-4" TargetMode="External"/><Relationship Id="rId2" Type="http://schemas.openxmlformats.org/officeDocument/2006/relationships/hyperlink" Target="https://glossaire.wein.plus/francia-2" TargetMode="External"/><Relationship Id="rId16" Type="http://schemas.openxmlformats.org/officeDocument/2006/relationships/hyperlink" Target="https://glossaire.wein.plus/gironde-3" TargetMode="External"/><Relationship Id="rId1" Type="http://schemas.openxmlformats.org/officeDocument/2006/relationships/slideLayout" Target="../slideLayouts/slideLayout2.xml"/><Relationship Id="rId6" Type="http://schemas.openxmlformats.org/officeDocument/2006/relationships/hyperlink" Target="https://glossaire.wein.plus/moulis-4" TargetMode="External"/><Relationship Id="rId11" Type="http://schemas.openxmlformats.org/officeDocument/2006/relationships/hyperlink" Target="https://glossaire.wein.plus/cabernet-sauvignon-4" TargetMode="External"/><Relationship Id="rId5" Type="http://schemas.openxmlformats.org/officeDocument/2006/relationships/hyperlink" Target="https://glossaire.wein.plus/margaux-4" TargetMode="External"/><Relationship Id="rId15" Type="http://schemas.openxmlformats.org/officeDocument/2006/relationships/hyperlink" Target="https://glossaire.wein.plus/garona" TargetMode="External"/><Relationship Id="rId10" Type="http://schemas.openxmlformats.org/officeDocument/2006/relationships/hyperlink" Target="https://glossaire.wein.plus/saint-julien-4" TargetMode="External"/><Relationship Id="rId4" Type="http://schemas.openxmlformats.org/officeDocument/2006/relationships/hyperlink" Target="https://glossaire.wein.plus/tipo-de-suelo" TargetMode="External"/><Relationship Id="rId9" Type="http://schemas.openxmlformats.org/officeDocument/2006/relationships/hyperlink" Target="https://glossaire.wein.plus/saint-estephe-4" TargetMode="External"/><Relationship Id="rId14" Type="http://schemas.openxmlformats.org/officeDocument/2006/relationships/hyperlink" Target="https://glossaire.wein.plus/rive-gauche-6"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Chateau_de_Chaumont_sur_Loire,_aout_2018.jpg"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chefdruck/4626691975/"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glossaire.wein.plus/pessac-leognan-4" TargetMode="External"/><Relationship Id="rId13" Type="http://schemas.openxmlformats.org/officeDocument/2006/relationships/hyperlink" Target="https://glossaire.wein.plus/cabernet-sauvignon-4" TargetMode="External"/><Relationship Id="rId3" Type="http://schemas.openxmlformats.org/officeDocument/2006/relationships/hyperlink" Target="https://glossaire.wein.plus/medoc-4" TargetMode="External"/><Relationship Id="rId7" Type="http://schemas.openxmlformats.org/officeDocument/2006/relationships/hyperlink" Target="https://glossaire.wein.plus/sauternes-4" TargetMode="External"/><Relationship Id="rId12" Type="http://schemas.openxmlformats.org/officeDocument/2006/relationships/hyperlink" Target="https://glossaire.wein.plus/merlot-blanc-3" TargetMode="External"/><Relationship Id="rId17" Type="http://schemas.openxmlformats.org/officeDocument/2006/relationships/hyperlink" Target="https://glossaire.wein.plus/rive-gauche-6" TargetMode="External"/><Relationship Id="rId2" Type="http://schemas.openxmlformats.org/officeDocument/2006/relationships/hyperlink" Target="https://glossaire.wein.plus/chateau-haut-brion-4" TargetMode="External"/><Relationship Id="rId16" Type="http://schemas.openxmlformats.org/officeDocument/2006/relationships/hyperlink" Target="https://glossaire.wein.plus/chateau-4" TargetMode="External"/><Relationship Id="rId1" Type="http://schemas.openxmlformats.org/officeDocument/2006/relationships/slideLayout" Target="../slideLayouts/slideLayout2.xml"/><Relationship Id="rId6" Type="http://schemas.openxmlformats.org/officeDocument/2006/relationships/hyperlink" Target="https://glossaire.wein.plus/cerons-4" TargetMode="External"/><Relationship Id="rId11" Type="http://schemas.openxmlformats.org/officeDocument/2006/relationships/hyperlink" Target="https://glossaire.wein.plus/muscadelle-4" TargetMode="External"/><Relationship Id="rId5" Type="http://schemas.openxmlformats.org/officeDocument/2006/relationships/hyperlink" Target="https://glossaire.wein.plus/barsac-4" TargetMode="External"/><Relationship Id="rId15" Type="http://schemas.openxmlformats.org/officeDocument/2006/relationships/hyperlink" Target="https://glossaire.wein.plus/merlot-4" TargetMode="External"/><Relationship Id="rId10" Type="http://schemas.openxmlformats.org/officeDocument/2006/relationships/hyperlink" Target="https://glossaire.wein.plus/semillon-4" TargetMode="External"/><Relationship Id="rId4" Type="http://schemas.openxmlformats.org/officeDocument/2006/relationships/hyperlink" Target="https://glossaire.wein.plus/clasificacion-de-burdeos" TargetMode="External"/><Relationship Id="rId9" Type="http://schemas.openxmlformats.org/officeDocument/2006/relationships/hyperlink" Target="https://glossaire.wein.plus/sauvignon-blanc-4" TargetMode="External"/><Relationship Id="rId14" Type="http://schemas.openxmlformats.org/officeDocument/2006/relationships/hyperlink" Target="https://glossaire.wein.plus/cabernet-franc-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glossaire.wein.plus/rive-gauche-6" TargetMode="External"/><Relationship Id="rId3" Type="http://schemas.openxmlformats.org/officeDocument/2006/relationships/hyperlink" Target="https://glossaire.wein.plus/burdeos" TargetMode="External"/><Relationship Id="rId7" Type="http://schemas.openxmlformats.org/officeDocument/2006/relationships/hyperlink" Target="https://glossaire.wein.plus/semillon-4" TargetMode="External"/><Relationship Id="rId2" Type="http://schemas.openxmlformats.org/officeDocument/2006/relationships/hyperlink" Target="https://glossaire.wein.plus/graves-4" TargetMode="External"/><Relationship Id="rId1" Type="http://schemas.openxmlformats.org/officeDocument/2006/relationships/slideLayout" Target="../slideLayouts/slideLayout2.xml"/><Relationship Id="rId6" Type="http://schemas.openxmlformats.org/officeDocument/2006/relationships/hyperlink" Target="https://glossaire.wein.plus/hermitage-4" TargetMode="External"/><Relationship Id="rId5" Type="http://schemas.openxmlformats.org/officeDocument/2006/relationships/hyperlink" Target="https://glossaire.wein.plus/champan" TargetMode="External"/><Relationship Id="rId4" Type="http://schemas.openxmlformats.org/officeDocument/2006/relationships/hyperlink" Target="https://glossaire.wein.plus/jefferson-thomas-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glossaire.wein.plus/garona" TargetMode="External"/><Relationship Id="rId2" Type="http://schemas.openxmlformats.org/officeDocument/2006/relationships/hyperlink" Target="https://glossaire.wein.plus/botrytis-4" TargetMode="External"/><Relationship Id="rId1" Type="http://schemas.openxmlformats.org/officeDocument/2006/relationships/slideLayout" Target="../slideLayouts/slideLayout2.xml"/><Relationship Id="rId6" Type="http://schemas.openxmlformats.org/officeDocument/2006/relationships/hyperlink" Target="https://glossaire.wein.plus/medoc-4" TargetMode="External"/><Relationship Id="rId5" Type="http://schemas.openxmlformats.org/officeDocument/2006/relationships/hyperlink" Target="https://glossaire.wein.plus/clasificacion-de-burdeos" TargetMode="External"/><Relationship Id="rId4" Type="http://schemas.openxmlformats.org/officeDocument/2006/relationships/hyperlink" Target="https://glossaire.wein.plus/envejecimiento-en-barrica"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glossaire.wein.plus/chateau-la-tour-blanche-4" TargetMode="External"/><Relationship Id="rId13" Type="http://schemas.openxmlformats.org/officeDocument/2006/relationships/hyperlink" Target="https://glossaire.wein.plus/chateau-suduiraut-4" TargetMode="External"/><Relationship Id="rId18" Type="http://schemas.openxmlformats.org/officeDocument/2006/relationships/hyperlink" Target="https://glossaire.wein.plus/chateau-doisy-dubroca-4" TargetMode="External"/><Relationship Id="rId26" Type="http://schemas.openxmlformats.org/officeDocument/2006/relationships/hyperlink" Target="https://glossaire.wein.plus/chateau-romer-du-hayot-4" TargetMode="External"/><Relationship Id="rId3" Type="http://schemas.openxmlformats.org/officeDocument/2006/relationships/hyperlink" Target="https://glossaire.wein.plus/chateau-climens-4" TargetMode="External"/><Relationship Id="rId21" Type="http://schemas.openxmlformats.org/officeDocument/2006/relationships/hyperlink" Target="https://glossaire.wein.plus/chateau-lamothe-despujols-4" TargetMode="External"/><Relationship Id="rId7" Type="http://schemas.openxmlformats.org/officeDocument/2006/relationships/hyperlink" Target="https://glossaire.wein.plus/chateau-lafaurie-peyraguey-4" TargetMode="External"/><Relationship Id="rId12" Type="http://schemas.openxmlformats.org/officeDocument/2006/relationships/hyperlink" Target="https://glossaire.wein.plus/chateau-sigalas-rabaud-4" TargetMode="External"/><Relationship Id="rId17" Type="http://schemas.openxmlformats.org/officeDocument/2006/relationships/hyperlink" Target="https://glossaire.wein.plus/chateau-doisy-daene-4" TargetMode="External"/><Relationship Id="rId25" Type="http://schemas.openxmlformats.org/officeDocument/2006/relationships/hyperlink" Target="https://glossaire.wein.plus/chateau-nairac-4" TargetMode="External"/><Relationship Id="rId2" Type="http://schemas.openxmlformats.org/officeDocument/2006/relationships/hyperlink" Target="https://glossaire.wein.plus/chateau-d-yquem-4" TargetMode="External"/><Relationship Id="rId16" Type="http://schemas.openxmlformats.org/officeDocument/2006/relationships/hyperlink" Target="https://glossaire.wein.plus/chateau-caillou-4" TargetMode="External"/><Relationship Id="rId20" Type="http://schemas.openxmlformats.org/officeDocument/2006/relationships/hyperlink" Target="https://glossaire.wein.plus/chateau-filhot-4" TargetMode="External"/><Relationship Id="rId1" Type="http://schemas.openxmlformats.org/officeDocument/2006/relationships/slideLayout" Target="../slideLayouts/slideLayout2.xml"/><Relationship Id="rId6" Type="http://schemas.openxmlformats.org/officeDocument/2006/relationships/hyperlink" Target="https://glossaire.wein.plus/chateau-guiraud-4" TargetMode="External"/><Relationship Id="rId11" Type="http://schemas.openxmlformats.org/officeDocument/2006/relationships/hyperlink" Target="https://glossaire.wein.plus/chateau-rieussec-4" TargetMode="External"/><Relationship Id="rId24" Type="http://schemas.openxmlformats.org/officeDocument/2006/relationships/hyperlink" Target="https://glossaire.wein.plus/castillo-de-myrat" TargetMode="External"/><Relationship Id="rId5" Type="http://schemas.openxmlformats.org/officeDocument/2006/relationships/hyperlink" Target="https://glossaire.wein.plus/chateau-coutet-4" TargetMode="External"/><Relationship Id="rId15" Type="http://schemas.openxmlformats.org/officeDocument/2006/relationships/hyperlink" Target="https://glossaire.wein.plus/chateau-broustet-4" TargetMode="External"/><Relationship Id="rId23" Type="http://schemas.openxmlformats.org/officeDocument/2006/relationships/hyperlink" Target="https://glossaire.wein.plus/castillo-de-malle" TargetMode="External"/><Relationship Id="rId10" Type="http://schemas.openxmlformats.org/officeDocument/2006/relationships/hyperlink" Target="https://glossaire.wein.plus/castillo-de-rayne-vigneau" TargetMode="External"/><Relationship Id="rId19" Type="http://schemas.openxmlformats.org/officeDocument/2006/relationships/hyperlink" Target="https://glossaire.wein.plus/chateau-doisy-vedrines-4" TargetMode="External"/><Relationship Id="rId4" Type="http://schemas.openxmlformats.org/officeDocument/2006/relationships/hyperlink" Target="https://glossaire.wein.plus/chateau-clos-haut-peyraguey-4" TargetMode="External"/><Relationship Id="rId9" Type="http://schemas.openxmlformats.org/officeDocument/2006/relationships/hyperlink" Target="https://glossaire.wein.plus/chateau-rabaud-promis-4" TargetMode="External"/><Relationship Id="rId14" Type="http://schemas.openxmlformats.org/officeDocument/2006/relationships/hyperlink" Target="https://glossaire.wein.plus/chateau-d-arche-sauternes-4" TargetMode="External"/><Relationship Id="rId22" Type="http://schemas.openxmlformats.org/officeDocument/2006/relationships/hyperlink" Target="https://glossaire.wein.plus/chateau-lamothe-guignard-4" TargetMode="External"/><Relationship Id="rId27" Type="http://schemas.openxmlformats.org/officeDocument/2006/relationships/hyperlink" Target="https://glossaire.wein.plus/chateau-suau-4"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pixabay.com/fr/drapeau-france-229267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publicdomainpictures.net/view-image.php?image=181643&amp;picture=grunge-france-fla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thewinecellarinsider.com/bordeaux-wine-producer-profiles/bordeaux/1855-bordeaux-classification"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winemdq.blogspot.com/2017/04/quesecepa-hablemos-del-pinot-grigio.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flickr.com/photos/calips96/32326754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Chateau_de_Chaumont_sur_Loire,_aout_2018.jpg"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ghirson/3543811544"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64B2-583A-4966-938E-D8D54952F1C4}"/>
              </a:ext>
            </a:extLst>
          </p:cNvPr>
          <p:cNvSpPr>
            <a:spLocks noGrp="1"/>
          </p:cNvSpPr>
          <p:nvPr>
            <p:ph type="ctrTitle"/>
          </p:nvPr>
        </p:nvSpPr>
        <p:spPr>
          <a:xfrm>
            <a:off x="522514" y="546898"/>
            <a:ext cx="4474174" cy="2882102"/>
          </a:xfrm>
        </p:spPr>
        <p:txBody>
          <a:bodyPr/>
          <a:lstStyle/>
          <a:p>
            <a:r>
              <a:rPr lang="en-US" sz="3600" dirty="0" err="1"/>
              <a:t>Pais</a:t>
            </a:r>
            <a:r>
              <a:rPr lang="en-US" sz="3600" dirty="0"/>
              <a:t>: Francia</a:t>
            </a:r>
            <a:br>
              <a:rPr lang="en-US" sz="3600" dirty="0"/>
            </a:br>
            <a:br>
              <a:rPr lang="en-US" sz="3600" dirty="0"/>
            </a:br>
            <a:r>
              <a:rPr lang="en-US" sz="3600" dirty="0" err="1"/>
              <a:t>Región</a:t>
            </a:r>
            <a:r>
              <a:rPr lang="en-US" sz="3600" dirty="0"/>
              <a:t>: </a:t>
            </a:r>
            <a:r>
              <a:rPr lang="en-US" sz="3600" dirty="0" err="1"/>
              <a:t>Burdeos</a:t>
            </a:r>
            <a:r>
              <a:rPr lang="en-US" sz="3600" dirty="0"/>
              <a:t> </a:t>
            </a:r>
            <a:r>
              <a:rPr lang="en-US" sz="3600" dirty="0" err="1"/>
              <a:t>Margen</a:t>
            </a:r>
            <a:r>
              <a:rPr lang="en-US" sz="3600" dirty="0"/>
              <a:t> </a:t>
            </a:r>
            <a:r>
              <a:rPr lang="en-US" sz="3600" dirty="0" err="1"/>
              <a:t>Izquierdo</a:t>
            </a:r>
            <a:endParaRPr lang="en-US" sz="3600" dirty="0"/>
          </a:p>
        </p:txBody>
      </p:sp>
      <p:sp>
        <p:nvSpPr>
          <p:cNvPr id="3" name="Subtitle 2">
            <a:extLst>
              <a:ext uri="{FF2B5EF4-FFF2-40B4-BE49-F238E27FC236}">
                <a16:creationId xmlns:a16="http://schemas.microsoft.com/office/drawing/2014/main" id="{B1D6ECF5-2F4D-4D78-B7A5-D744D3B31C9F}"/>
              </a:ext>
            </a:extLst>
          </p:cNvPr>
          <p:cNvSpPr>
            <a:spLocks noGrp="1"/>
          </p:cNvSpPr>
          <p:nvPr>
            <p:ph type="subTitle" idx="1"/>
          </p:nvPr>
        </p:nvSpPr>
        <p:spPr>
          <a:xfrm>
            <a:off x="841248" y="4928616"/>
            <a:ext cx="10515600" cy="1124712"/>
          </a:xfrm>
        </p:spPr>
        <p:txBody>
          <a:bodyPr>
            <a:normAutofit/>
          </a:bodyPr>
          <a:lstStyle/>
          <a:p>
            <a:r>
              <a:rPr lang="en-US" sz="4400" dirty="0"/>
              <a:t>José C. Trinidad</a:t>
            </a:r>
          </a:p>
        </p:txBody>
      </p:sp>
      <p:pic>
        <p:nvPicPr>
          <p:cNvPr id="18" name="Gráfico 6">
            <a:extLst>
              <a:ext uri="{FF2B5EF4-FFF2-40B4-BE49-F238E27FC236}">
                <a16:creationId xmlns:a16="http://schemas.microsoft.com/office/drawing/2014/main" id="{9FC08D98-53D6-0AE1-A821-F4EC8B5F5847}"/>
              </a:ext>
            </a:extLst>
          </p:cNvPr>
          <p:cNvPicPr>
            <a:picLocks noChangeAspect="1"/>
          </p:cNvPicPr>
          <p:nvPr/>
        </p:nvPicPr>
        <p:blipFill rotWithShape="1">
          <a:blip r:embed="rId2">
            <a:extLst>
              <a:ext uri="{28A0092B-C50C-407E-A947-70E740481C1C}">
                <a14:useLocalDpi xmlns:a14="http://schemas.microsoft.com/office/drawing/2010/main" val="0"/>
              </a:ext>
            </a:extLst>
          </a:blip>
          <a:srcRect t="13581" r="2" b="864"/>
          <a:stretch/>
        </p:blipFill>
        <p:spPr>
          <a:xfrm>
            <a:off x="3355136" y="4983480"/>
            <a:ext cx="1641552" cy="1705981"/>
          </a:xfrm>
          <a:prstGeom prst="rect">
            <a:avLst/>
          </a:prstGeom>
        </p:spPr>
      </p:pic>
      <p:pic>
        <p:nvPicPr>
          <p:cNvPr id="1030" name="Picture 6" descr="Museo del vino bordeaux france, destino líder para los amantes del vino">
            <a:extLst>
              <a:ext uri="{FF2B5EF4-FFF2-40B4-BE49-F238E27FC236}">
                <a16:creationId xmlns:a16="http://schemas.microsoft.com/office/drawing/2014/main" id="{B7AF66A6-2DEC-7DC3-608E-8D67A5F39E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64" r="-3" b="-3"/>
          <a:stretch/>
        </p:blipFill>
        <p:spPr bwMode="auto">
          <a:xfrm>
            <a:off x="5476789" y="804672"/>
            <a:ext cx="6360160" cy="551875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a:extLst>
              <a:ext uri="{FF2B5EF4-FFF2-40B4-BE49-F238E27FC236}">
                <a16:creationId xmlns:a16="http://schemas.microsoft.com/office/drawing/2014/main" id="{739832DF-A12C-7EBD-F436-662A1A41EF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4C4BC1FB-F8C9-B3D3-5229-99263A910761}"/>
              </a:ext>
            </a:extLst>
          </p:cNvPr>
          <p:cNvSpPr/>
          <p:nvPr/>
        </p:nvSpPr>
        <p:spPr>
          <a:xfrm>
            <a:off x="5476789" y="758951"/>
            <a:ext cx="6360160" cy="556447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699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6916-ECD6-4E89-9DB5-B4450C5CB043}"/>
              </a:ext>
            </a:extLst>
          </p:cNvPr>
          <p:cNvSpPr>
            <a:spLocks noGrp="1"/>
          </p:cNvSpPr>
          <p:nvPr>
            <p:ph type="title"/>
          </p:nvPr>
        </p:nvSpPr>
        <p:spPr>
          <a:xfrm>
            <a:off x="612648" y="365124"/>
            <a:ext cx="5221224" cy="2066544"/>
          </a:xfrm>
        </p:spPr>
        <p:txBody>
          <a:bodyPr anchor="b">
            <a:normAutofit/>
          </a:bodyPr>
          <a:lstStyle/>
          <a:p>
            <a:r>
              <a:rPr lang="en-US"/>
              <a:t>Burdeos y sus Famosos VINOS…</a:t>
            </a:r>
          </a:p>
        </p:txBody>
      </p:sp>
      <p:sp>
        <p:nvSpPr>
          <p:cNvPr id="20" name="Content Placeholder 8">
            <a:extLst>
              <a:ext uri="{FF2B5EF4-FFF2-40B4-BE49-F238E27FC236}">
                <a16:creationId xmlns:a16="http://schemas.microsoft.com/office/drawing/2014/main" id="{66D0C8F3-328F-8369-CE98-572F64416F59}"/>
              </a:ext>
            </a:extLst>
          </p:cNvPr>
          <p:cNvSpPr>
            <a:spLocks noGrp="1"/>
          </p:cNvSpPr>
          <p:nvPr>
            <p:ph idx="1"/>
          </p:nvPr>
        </p:nvSpPr>
        <p:spPr>
          <a:xfrm>
            <a:off x="612648" y="2843784"/>
            <a:ext cx="5221224" cy="3328416"/>
          </a:xfrm>
        </p:spPr>
        <p:txBody>
          <a:bodyPr>
            <a:normAutofit/>
          </a:bodyPr>
          <a:lstStyle/>
          <a:p>
            <a:r>
              <a:rPr lang="en-US" b="1" i="1" dirty="0" err="1"/>
              <a:t>Esta</a:t>
            </a:r>
            <a:r>
              <a:rPr lang="en-US" b="1" i="1" dirty="0"/>
              <a:t> extensa region de vinos </a:t>
            </a:r>
            <a:r>
              <a:rPr lang="en-US" b="1" i="1" dirty="0" err="1"/>
              <a:t>tintos</a:t>
            </a:r>
            <a:r>
              <a:rPr lang="en-US" b="1" i="1" dirty="0"/>
              <a:t> </a:t>
            </a:r>
            <a:r>
              <a:rPr lang="en-US" b="1" i="1" dirty="0" err="1"/>
              <a:t>potencialmente</a:t>
            </a:r>
            <a:r>
              <a:rPr lang="en-US" b="1" i="1" dirty="0"/>
              <a:t> </a:t>
            </a:r>
            <a:r>
              <a:rPr lang="en-US" b="1" i="1" dirty="0" err="1"/>
              <a:t>longevos</a:t>
            </a:r>
            <a:r>
              <a:rPr lang="en-US" b="1" i="1" dirty="0"/>
              <a:t> y de </a:t>
            </a:r>
            <a:r>
              <a:rPr lang="en-US" b="1" i="1" dirty="0" err="1"/>
              <a:t>blancos</a:t>
            </a:r>
            <a:r>
              <a:rPr lang="en-US" b="1" i="1" dirty="0"/>
              <a:t> </a:t>
            </a:r>
            <a:r>
              <a:rPr lang="en-US" b="1" i="1" dirty="0" err="1"/>
              <a:t>dulces</a:t>
            </a:r>
            <a:r>
              <a:rPr lang="en-US" b="1" i="1" dirty="0"/>
              <a:t> o </a:t>
            </a:r>
            <a:r>
              <a:rPr lang="en-US" b="1" i="1" dirty="0" err="1"/>
              <a:t>secos</a:t>
            </a:r>
            <a:r>
              <a:rPr lang="en-US" b="1" i="1" dirty="0"/>
              <a:t> que </a:t>
            </a:r>
            <a:r>
              <a:rPr lang="en-US" b="1" i="1" dirty="0" err="1"/>
              <a:t>tambien</a:t>
            </a:r>
            <a:r>
              <a:rPr lang="en-US" b="1" i="1" dirty="0"/>
              <a:t> </a:t>
            </a:r>
            <a:r>
              <a:rPr lang="en-US" b="1" i="1" dirty="0" err="1"/>
              <a:t>deben</a:t>
            </a:r>
            <a:r>
              <a:rPr lang="en-US" b="1" i="1" dirty="0"/>
              <a:t> </a:t>
            </a:r>
            <a:r>
              <a:rPr lang="en-US" b="1" i="1" dirty="0" err="1"/>
              <a:t>mucho</a:t>
            </a:r>
            <a:r>
              <a:rPr lang="en-US" b="1" i="1" dirty="0"/>
              <a:t> al </a:t>
            </a:r>
            <a:r>
              <a:rPr lang="en-US" b="1" i="1" dirty="0" err="1"/>
              <a:t>envejecimiento</a:t>
            </a:r>
            <a:r>
              <a:rPr lang="en-US" b="1" i="1" dirty="0"/>
              <a:t> </a:t>
            </a:r>
            <a:r>
              <a:rPr lang="en-US" b="1" i="1" dirty="0" err="1"/>
              <a:t>en</a:t>
            </a:r>
            <a:r>
              <a:rPr lang="en-US" b="1" i="1" dirty="0"/>
              <a:t> </a:t>
            </a:r>
            <a:r>
              <a:rPr lang="en-US" b="1" i="1" dirty="0" err="1"/>
              <a:t>barrica</a:t>
            </a:r>
            <a:r>
              <a:rPr lang="en-US" b="1" i="1" dirty="0"/>
              <a:t>, </a:t>
            </a:r>
            <a:r>
              <a:rPr lang="en-US" b="1" i="1" dirty="0" err="1"/>
              <a:t>cuenta</a:t>
            </a:r>
            <a:r>
              <a:rPr lang="en-US" b="1" i="1" dirty="0"/>
              <a:t> con las </a:t>
            </a:r>
            <a:r>
              <a:rPr lang="en-US" b="1" i="1" dirty="0" err="1"/>
              <a:t>mayores</a:t>
            </a:r>
            <a:r>
              <a:rPr lang="en-US" b="1" i="1" dirty="0"/>
              <a:t> fincas </a:t>
            </a:r>
            <a:r>
              <a:rPr lang="en-US" b="1" i="1" dirty="0" err="1"/>
              <a:t>vinícolas</a:t>
            </a:r>
            <a:r>
              <a:rPr lang="en-US" b="1" i="1" dirty="0"/>
              <a:t> del </a:t>
            </a:r>
            <a:r>
              <a:rPr lang="en-US" b="1" i="1" dirty="0" err="1"/>
              <a:t>mundo</a:t>
            </a:r>
            <a:r>
              <a:rPr lang="en-US" b="1" i="1" dirty="0"/>
              <a:t> y con </a:t>
            </a:r>
            <a:r>
              <a:rPr lang="en-US" b="1" i="1" dirty="0" err="1"/>
              <a:t>algunas</a:t>
            </a:r>
            <a:r>
              <a:rPr lang="en-US" b="1" i="1" dirty="0"/>
              <a:t> de las </a:t>
            </a:r>
            <a:r>
              <a:rPr lang="en-US" b="1" i="1" dirty="0" err="1"/>
              <a:t>más</a:t>
            </a:r>
            <a:r>
              <a:rPr lang="en-US" b="1" i="1" dirty="0"/>
              <a:t> </a:t>
            </a:r>
            <a:r>
              <a:rPr lang="en-US" b="1" i="1" dirty="0" err="1"/>
              <a:t>acuciadas</a:t>
            </a:r>
            <a:r>
              <a:rPr lang="en-US" b="1" i="1" dirty="0"/>
              <a:t> </a:t>
            </a:r>
            <a:r>
              <a:rPr lang="en-US" b="1" i="1" dirty="0" err="1"/>
              <a:t>por</a:t>
            </a:r>
            <a:r>
              <a:rPr lang="en-US" b="1" i="1" dirty="0"/>
              <a:t> </a:t>
            </a:r>
            <a:r>
              <a:rPr lang="en-US" b="1" i="1" dirty="0" err="1"/>
              <a:t>los</a:t>
            </a:r>
            <a:r>
              <a:rPr lang="en-US" b="1" i="1" dirty="0"/>
              <a:t> </a:t>
            </a:r>
            <a:r>
              <a:rPr lang="en-US" b="1" i="1" dirty="0" err="1"/>
              <a:t>problemas</a:t>
            </a:r>
            <a:r>
              <a:rPr lang="en-US" b="1" i="1" dirty="0"/>
              <a:t> </a:t>
            </a:r>
            <a:r>
              <a:rPr lang="en-US" b="1" i="1" dirty="0" err="1"/>
              <a:t>económicos</a:t>
            </a:r>
            <a:r>
              <a:rPr lang="en-US" b="1" i="1" dirty="0"/>
              <a:t>.  </a:t>
            </a:r>
          </a:p>
        </p:txBody>
      </p:sp>
      <p:pic>
        <p:nvPicPr>
          <p:cNvPr id="5" name="Content Placeholder 4" descr="A glass of red wine&#10;&#10;Description automatically generated with low confidence">
            <a:extLst>
              <a:ext uri="{FF2B5EF4-FFF2-40B4-BE49-F238E27FC236}">
                <a16:creationId xmlns:a16="http://schemas.microsoft.com/office/drawing/2014/main" id="{B17D18E7-0CC0-45B2-80F2-2E5EED71E2F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993" r="11539" b="3"/>
          <a:stretch/>
        </p:blipFill>
        <p:spPr>
          <a:xfrm>
            <a:off x="6394317" y="2"/>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3" name="Picture 2">
            <a:extLst>
              <a:ext uri="{FF2B5EF4-FFF2-40B4-BE49-F238E27FC236}">
                <a16:creationId xmlns:a16="http://schemas.microsoft.com/office/drawing/2014/main" id="{BC81BBEA-3E7B-FE8D-E916-F15208503FD5}"/>
              </a:ext>
            </a:extLst>
          </p:cNvPr>
          <p:cNvPicPr>
            <a:picLocks noChangeAspect="1"/>
          </p:cNvPicPr>
          <p:nvPr/>
        </p:nvPicPr>
        <p:blipFill rotWithShape="1">
          <a:blip r:embed="rId4"/>
          <a:srcRect l="107" r="-3" b="-3"/>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pic>
        <p:nvPicPr>
          <p:cNvPr id="4" name="Picture 3" descr="A picture containing text, alcohol&#10;&#10;Description automatically generated">
            <a:extLst>
              <a:ext uri="{FF2B5EF4-FFF2-40B4-BE49-F238E27FC236}">
                <a16:creationId xmlns:a16="http://schemas.microsoft.com/office/drawing/2014/main" id="{3DA14FF1-F751-F431-E3F9-A3FE9DA253F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2" b="525"/>
          <a:stretch/>
        </p:blipFill>
        <p:spPr>
          <a:xfrm>
            <a:off x="6388701" y="2716076"/>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301097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CB22-BBE9-45A8-A7E2-632374F74518}"/>
              </a:ext>
            </a:extLst>
          </p:cNvPr>
          <p:cNvSpPr>
            <a:spLocks noGrp="1"/>
          </p:cNvSpPr>
          <p:nvPr>
            <p:ph type="title"/>
          </p:nvPr>
        </p:nvSpPr>
        <p:spPr>
          <a:xfrm>
            <a:off x="772488" y="270044"/>
            <a:ext cx="5955126" cy="1363050"/>
          </a:xfrm>
        </p:spPr>
        <p:txBody>
          <a:bodyPr anchor="b">
            <a:normAutofit fontScale="90000"/>
          </a:bodyPr>
          <a:lstStyle/>
          <a:p>
            <a:r>
              <a:rPr lang="en-US" sz="4000" dirty="0" err="1"/>
              <a:t>Clima</a:t>
            </a:r>
            <a:r>
              <a:rPr lang="en-US" sz="4000" dirty="0"/>
              <a:t> de </a:t>
            </a:r>
            <a:r>
              <a:rPr lang="en-US" sz="4000" dirty="0" err="1"/>
              <a:t>Burdeos</a:t>
            </a:r>
            <a:br>
              <a:rPr lang="en-US" sz="5600" dirty="0"/>
            </a:br>
            <a:r>
              <a:rPr lang="en-US" sz="2000" b="1" dirty="0" err="1"/>
              <a:t>Latitud</a:t>
            </a:r>
            <a:r>
              <a:rPr lang="en-US" sz="2000" b="1" dirty="0"/>
              <a:t> 44.83./47m </a:t>
            </a:r>
            <a:br>
              <a:rPr lang="en-US" sz="2000" b="1" dirty="0"/>
            </a:br>
            <a:r>
              <a:rPr lang="en-US" sz="2000" b="1" dirty="0"/>
              <a:t>(</a:t>
            </a:r>
            <a:r>
              <a:rPr lang="en-US" sz="2000" b="1" dirty="0" err="1"/>
              <a:t>Paralelo</a:t>
            </a:r>
            <a:r>
              <a:rPr lang="en-US" sz="2000" b="1" dirty="0"/>
              <a:t> 45 a medio </a:t>
            </a:r>
            <a:r>
              <a:rPr lang="en-US" sz="2000" b="1" dirty="0" err="1"/>
              <a:t>camino</a:t>
            </a:r>
            <a:r>
              <a:rPr lang="en-US" sz="2000" b="1" dirty="0"/>
              <a:t> entre </a:t>
            </a:r>
            <a:r>
              <a:rPr lang="en-US" sz="2000" b="1" dirty="0" err="1"/>
              <a:t>el</a:t>
            </a:r>
            <a:r>
              <a:rPr lang="en-US" sz="2000" b="1" dirty="0"/>
              <a:t> Polo Norte y </a:t>
            </a:r>
            <a:r>
              <a:rPr lang="en-US" sz="2000" b="1" dirty="0" err="1"/>
              <a:t>el</a:t>
            </a:r>
            <a:r>
              <a:rPr lang="en-US" sz="2000" b="1" dirty="0"/>
              <a:t> Ecuador)</a:t>
            </a:r>
          </a:p>
        </p:txBody>
      </p:sp>
      <p:graphicFrame>
        <p:nvGraphicFramePr>
          <p:cNvPr id="30" name="Content Placeholder 2">
            <a:extLst>
              <a:ext uri="{FF2B5EF4-FFF2-40B4-BE49-F238E27FC236}">
                <a16:creationId xmlns:a16="http://schemas.microsoft.com/office/drawing/2014/main" id="{FD3630A9-AC04-10CB-0AF1-83F47CEF2101}"/>
              </a:ext>
            </a:extLst>
          </p:cNvPr>
          <p:cNvGraphicFramePr>
            <a:graphicFrameLocks noGrp="1"/>
          </p:cNvGraphicFramePr>
          <p:nvPr>
            <p:ph idx="1"/>
            <p:extLst>
              <p:ext uri="{D42A27DB-BD31-4B8C-83A1-F6EECF244321}">
                <p14:modId xmlns:p14="http://schemas.microsoft.com/office/powerpoint/2010/main" val="2494632319"/>
              </p:ext>
            </p:extLst>
          </p:nvPr>
        </p:nvGraphicFramePr>
        <p:xfrm>
          <a:off x="797206" y="2070105"/>
          <a:ext cx="5461095" cy="3550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8297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3CDA-072C-49C4-92E6-5A6F05936E5A}"/>
              </a:ext>
            </a:extLst>
          </p:cNvPr>
          <p:cNvSpPr>
            <a:spLocks noGrp="1"/>
          </p:cNvSpPr>
          <p:nvPr>
            <p:ph type="title"/>
          </p:nvPr>
        </p:nvSpPr>
        <p:spPr>
          <a:xfrm>
            <a:off x="630936" y="180720"/>
            <a:ext cx="4818888" cy="1481328"/>
          </a:xfrm>
        </p:spPr>
        <p:txBody>
          <a:bodyPr anchor="b">
            <a:normAutofit/>
          </a:bodyPr>
          <a:lstStyle/>
          <a:p>
            <a:pPr>
              <a:lnSpc>
                <a:spcPct val="90000"/>
              </a:lnSpc>
            </a:pPr>
            <a:r>
              <a:rPr lang="en-US" sz="3100" dirty="0" err="1"/>
              <a:t>Margen</a:t>
            </a:r>
            <a:r>
              <a:rPr lang="en-US" sz="3100" dirty="0"/>
              <a:t> </a:t>
            </a:r>
            <a:r>
              <a:rPr lang="en-US" sz="3100" dirty="0" err="1"/>
              <a:t>Izquierdo</a:t>
            </a:r>
            <a:r>
              <a:rPr lang="en-US" sz="3100" dirty="0"/>
              <a:t>… </a:t>
            </a:r>
            <a:r>
              <a:rPr lang="en-US" sz="3100" dirty="0" err="1"/>
              <a:t>Geología</a:t>
            </a:r>
            <a:r>
              <a:rPr lang="en-US" sz="3100" dirty="0"/>
              <a:t>, </a:t>
            </a:r>
            <a:r>
              <a:rPr lang="en-US" sz="3100" dirty="0" err="1"/>
              <a:t>Topografía</a:t>
            </a:r>
            <a:r>
              <a:rPr lang="en-US" sz="3100" dirty="0"/>
              <a:t> y </a:t>
            </a:r>
            <a:r>
              <a:rPr lang="en-US" sz="3100" dirty="0" err="1"/>
              <a:t>Suelos</a:t>
            </a:r>
            <a:endParaRPr lang="en-US" sz="3100" dirty="0"/>
          </a:p>
        </p:txBody>
      </p:sp>
      <p:sp>
        <p:nvSpPr>
          <p:cNvPr id="18" name="Content Placeholder 7">
            <a:extLst>
              <a:ext uri="{FF2B5EF4-FFF2-40B4-BE49-F238E27FC236}">
                <a16:creationId xmlns:a16="http://schemas.microsoft.com/office/drawing/2014/main" id="{91337A75-847A-0881-6918-E0120B6B77F7}"/>
              </a:ext>
            </a:extLst>
          </p:cNvPr>
          <p:cNvSpPr>
            <a:spLocks noGrp="1"/>
          </p:cNvSpPr>
          <p:nvPr>
            <p:ph idx="1"/>
          </p:nvPr>
        </p:nvSpPr>
        <p:spPr>
          <a:xfrm>
            <a:off x="630936" y="2404872"/>
            <a:ext cx="4818888" cy="4375654"/>
          </a:xfrm>
        </p:spPr>
        <p:txBody>
          <a:bodyPr anchor="t">
            <a:noAutofit/>
          </a:bodyPr>
          <a:lstStyle/>
          <a:p>
            <a:pPr algn="just"/>
            <a:r>
              <a:rPr lang="es-ES" sz="2000" b="1" dirty="0">
                <a:solidFill>
                  <a:srgbClr val="000000"/>
                </a:solidFill>
              </a:rPr>
              <a:t>L</a:t>
            </a:r>
            <a:r>
              <a:rPr lang="es-ES" sz="2000" b="1" i="0" dirty="0">
                <a:solidFill>
                  <a:srgbClr val="000000"/>
                </a:solidFill>
                <a:effectLst/>
              </a:rPr>
              <a:t>os viñedos de la orilla izquierda suelen estar más expuestos a los vaivenes climatológicos, por lo que la diferencia entre añadas son vitales.</a:t>
            </a:r>
          </a:p>
          <a:p>
            <a:pPr algn="just"/>
            <a:r>
              <a:rPr lang="es-ES" sz="2000" b="1" dirty="0">
                <a:solidFill>
                  <a:srgbClr val="000000"/>
                </a:solidFill>
              </a:rPr>
              <a:t>En</a:t>
            </a:r>
            <a:r>
              <a:rPr lang="es-ES" sz="2000" b="1" i="0" dirty="0">
                <a:solidFill>
                  <a:srgbClr val="000000"/>
                </a:solidFill>
                <a:effectLst/>
              </a:rPr>
              <a:t> la orilla izquierda predominan los terrenos fundamentalmente de gravas, en los de la orilla derecha existen también muchos suelos calcáreos, arcillosos y más arenosos.</a:t>
            </a:r>
          </a:p>
          <a:p>
            <a:r>
              <a:rPr lang="es-ES" sz="2000" b="1" dirty="0">
                <a:solidFill>
                  <a:srgbClr val="000000"/>
                </a:solidFill>
              </a:rPr>
              <a:t>Ot</a:t>
            </a:r>
            <a:r>
              <a:rPr lang="es-ES" sz="2000" b="1" i="0" dirty="0">
                <a:solidFill>
                  <a:srgbClr val="000000"/>
                </a:solidFill>
                <a:effectLst/>
              </a:rPr>
              <a:t>ra de las mayores diferencias entre las dos zonas son sus variedades más utilizadas, y es que mientras que en la orilla izquierda la variedad reina es la Cabernet Sauvignon, en la derecha es la Merlot, aunque también se utilizan las otras variedades (incluyendo la Cabernet </a:t>
            </a:r>
            <a:r>
              <a:rPr lang="es-ES" sz="2000" b="1" i="0" dirty="0" err="1">
                <a:solidFill>
                  <a:srgbClr val="000000"/>
                </a:solidFill>
                <a:effectLst/>
              </a:rPr>
              <a:t>Franc</a:t>
            </a:r>
            <a:r>
              <a:rPr lang="es-ES" sz="2000" b="1" i="0" dirty="0">
                <a:solidFill>
                  <a:srgbClr val="000000"/>
                </a:solidFill>
                <a:effectLst/>
              </a:rPr>
              <a:t>) en menores proporciones.</a:t>
            </a:r>
            <a:endParaRPr lang="en-US" sz="2000" b="1" dirty="0"/>
          </a:p>
        </p:txBody>
      </p:sp>
      <p:pic>
        <p:nvPicPr>
          <p:cNvPr id="4" name="Content Placeholder 3">
            <a:extLst>
              <a:ext uri="{FF2B5EF4-FFF2-40B4-BE49-F238E27FC236}">
                <a16:creationId xmlns:a16="http://schemas.microsoft.com/office/drawing/2014/main" id="{85E94033-4FA5-4540-88C2-1C6C920AFB8B}"/>
              </a:ext>
            </a:extLst>
          </p:cNvPr>
          <p:cNvPicPr>
            <a:picLocks noChangeAspect="1"/>
          </p:cNvPicPr>
          <p:nvPr/>
        </p:nvPicPr>
        <p:blipFill>
          <a:blip r:embed="rId2"/>
          <a:stretch>
            <a:fillRect/>
          </a:stretch>
        </p:blipFill>
        <p:spPr>
          <a:xfrm>
            <a:off x="6385029" y="-4321"/>
            <a:ext cx="5806971" cy="6784847"/>
          </a:xfrm>
          <a:prstGeom prst="rect">
            <a:avLst/>
          </a:prstGeom>
        </p:spPr>
      </p:pic>
      <p:sp>
        <p:nvSpPr>
          <p:cNvPr id="5" name="Rectangle 4">
            <a:extLst>
              <a:ext uri="{FF2B5EF4-FFF2-40B4-BE49-F238E27FC236}">
                <a16:creationId xmlns:a16="http://schemas.microsoft.com/office/drawing/2014/main" id="{08CDDE7D-28C1-468B-A5DF-C9BF1B640DFF}"/>
              </a:ext>
            </a:extLst>
          </p:cNvPr>
          <p:cNvSpPr/>
          <p:nvPr/>
        </p:nvSpPr>
        <p:spPr>
          <a:xfrm>
            <a:off x="6385029" y="0"/>
            <a:ext cx="5755763" cy="6780526"/>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840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FF23-CD61-4538-8D2C-13F284320A44}"/>
              </a:ext>
            </a:extLst>
          </p:cNvPr>
          <p:cNvSpPr>
            <a:spLocks noGrp="1"/>
          </p:cNvSpPr>
          <p:nvPr>
            <p:ph type="title"/>
          </p:nvPr>
        </p:nvSpPr>
        <p:spPr>
          <a:xfrm>
            <a:off x="576072" y="238539"/>
            <a:ext cx="11018520" cy="1434415"/>
          </a:xfrm>
        </p:spPr>
        <p:txBody>
          <a:bodyPr vert="horz" lIns="91440" tIns="45720" rIns="91440" bIns="45720" rtlCol="0" anchor="b">
            <a:normAutofit fontScale="90000"/>
          </a:bodyPr>
          <a:lstStyle/>
          <a:p>
            <a:pPr>
              <a:lnSpc>
                <a:spcPct val="90000"/>
              </a:lnSpc>
            </a:pPr>
            <a:r>
              <a:rPr lang="en-US" sz="3400" dirty="0" err="1"/>
              <a:t>Burdeos</a:t>
            </a:r>
            <a:r>
              <a:rPr lang="en-US" sz="3400" dirty="0"/>
              <a:t>… Sus UVAS</a:t>
            </a:r>
            <a:br>
              <a:rPr lang="en-US" sz="3400" dirty="0"/>
            </a:br>
            <a:r>
              <a:rPr lang="en-US" sz="3400" dirty="0" err="1"/>
              <a:t>En</a:t>
            </a:r>
            <a:r>
              <a:rPr lang="en-US" sz="3400" dirty="0"/>
              <a:t> </a:t>
            </a:r>
            <a:r>
              <a:rPr lang="en-US" sz="3400" dirty="0" err="1"/>
              <a:t>el</a:t>
            </a:r>
            <a:r>
              <a:rPr lang="en-US" sz="3400" dirty="0"/>
              <a:t> </a:t>
            </a:r>
            <a:r>
              <a:rPr lang="en-US" sz="3400" dirty="0" err="1"/>
              <a:t>margen</a:t>
            </a:r>
            <a:r>
              <a:rPr lang="en-US" sz="3400" dirty="0"/>
              <a:t> </a:t>
            </a:r>
            <a:r>
              <a:rPr lang="en-US" sz="3400" dirty="0" err="1"/>
              <a:t>izquierdo</a:t>
            </a:r>
            <a:r>
              <a:rPr lang="en-US" sz="3400" dirty="0"/>
              <a:t> </a:t>
            </a:r>
            <a:r>
              <a:rPr lang="en-US" sz="3400" dirty="0" err="1"/>
              <a:t>predomina</a:t>
            </a:r>
            <a:r>
              <a:rPr lang="en-US" sz="3400" dirty="0"/>
              <a:t> la Cab Sauvignon </a:t>
            </a:r>
          </a:p>
        </p:txBody>
      </p:sp>
      <p:sp>
        <p:nvSpPr>
          <p:cNvPr id="4" name="Content Placeholder 3">
            <a:extLst>
              <a:ext uri="{FF2B5EF4-FFF2-40B4-BE49-F238E27FC236}">
                <a16:creationId xmlns:a16="http://schemas.microsoft.com/office/drawing/2014/main" id="{B36ED98F-78D0-4BDF-9B8D-CE0423E412F5}"/>
              </a:ext>
            </a:extLst>
          </p:cNvPr>
          <p:cNvSpPr>
            <a:spLocks noGrp="1"/>
          </p:cNvSpPr>
          <p:nvPr>
            <p:ph sz="half" idx="1"/>
          </p:nvPr>
        </p:nvSpPr>
        <p:spPr>
          <a:xfrm>
            <a:off x="0" y="2071316"/>
            <a:ext cx="7489371" cy="4608594"/>
          </a:xfrm>
        </p:spPr>
        <p:txBody>
          <a:bodyPr vert="horz" lIns="91440" tIns="45720" rIns="91440" bIns="45720" rtlCol="0" anchor="t">
            <a:normAutofit fontScale="92500" lnSpcReduction="10000"/>
          </a:bodyPr>
          <a:lstStyle/>
          <a:p>
            <a:pPr marL="0">
              <a:lnSpc>
                <a:spcPct val="100000"/>
              </a:lnSpc>
            </a:pPr>
            <a:endParaRPr lang="en-US" sz="2400" b="1" dirty="0"/>
          </a:p>
          <a:p>
            <a:pPr>
              <a:lnSpc>
                <a:spcPct val="100000"/>
              </a:lnSpc>
            </a:pPr>
            <a:r>
              <a:rPr lang="en-US" sz="2400" b="1" i="0" dirty="0" err="1">
                <a:effectLst/>
                <a:highlight>
                  <a:srgbClr val="FFFF00"/>
                </a:highlight>
              </a:rPr>
              <a:t>En</a:t>
            </a:r>
            <a:r>
              <a:rPr lang="en-US" sz="2400" b="1" i="0" dirty="0">
                <a:effectLst/>
                <a:highlight>
                  <a:srgbClr val="FFFF00"/>
                </a:highlight>
              </a:rPr>
              <a:t> </a:t>
            </a:r>
            <a:r>
              <a:rPr lang="en-US" sz="2400" b="1" i="0" dirty="0" err="1">
                <a:effectLst/>
                <a:highlight>
                  <a:srgbClr val="FFFF00"/>
                </a:highlight>
              </a:rPr>
              <a:t>Burdeos</a:t>
            </a:r>
            <a:r>
              <a:rPr lang="en-US" sz="2400" b="1" i="0" dirty="0">
                <a:effectLst/>
                <a:highlight>
                  <a:srgbClr val="FFFF00"/>
                </a:highlight>
              </a:rPr>
              <a:t>, la </a:t>
            </a:r>
            <a:r>
              <a:rPr lang="en-US" sz="2400" b="1" i="0" dirty="0" err="1">
                <a:effectLst/>
                <a:highlight>
                  <a:srgbClr val="FFFF00"/>
                </a:highlight>
              </a:rPr>
              <a:t>tipicidad</a:t>
            </a:r>
            <a:r>
              <a:rPr lang="en-US" sz="2400" b="1" i="0" dirty="0">
                <a:effectLst/>
                <a:highlight>
                  <a:srgbClr val="FFFF00"/>
                </a:highlight>
              </a:rPr>
              <a:t> de un cru se </a:t>
            </a:r>
            <a:r>
              <a:rPr lang="en-US" sz="2400" b="1" i="0" dirty="0" err="1">
                <a:effectLst/>
                <a:highlight>
                  <a:srgbClr val="FFFF00"/>
                </a:highlight>
              </a:rPr>
              <a:t>transmite</a:t>
            </a:r>
            <a:r>
              <a:rPr lang="en-US" sz="2400" b="1" i="0" dirty="0">
                <a:effectLst/>
                <a:highlight>
                  <a:srgbClr val="FFFF00"/>
                </a:highlight>
              </a:rPr>
              <a:t> </a:t>
            </a:r>
            <a:r>
              <a:rPr lang="en-US" sz="2400" b="1" i="0" dirty="0" err="1">
                <a:effectLst/>
                <a:highlight>
                  <a:srgbClr val="FFFF00"/>
                </a:highlight>
              </a:rPr>
              <a:t>generalmente</a:t>
            </a:r>
            <a:r>
              <a:rPr lang="en-US" sz="2400" b="1" i="0" dirty="0">
                <a:effectLst/>
                <a:highlight>
                  <a:srgbClr val="FFFF00"/>
                </a:highlight>
              </a:rPr>
              <a:t> a </a:t>
            </a:r>
            <a:r>
              <a:rPr lang="en-US" sz="2400" b="1" i="0" dirty="0" err="1">
                <a:effectLst/>
                <a:highlight>
                  <a:srgbClr val="FFFF00"/>
                </a:highlight>
              </a:rPr>
              <a:t>través</a:t>
            </a:r>
            <a:r>
              <a:rPr lang="en-US" sz="2400" b="1" i="0" dirty="0">
                <a:effectLst/>
                <a:highlight>
                  <a:srgbClr val="FFFF00"/>
                </a:highlight>
              </a:rPr>
              <a:t> de </a:t>
            </a:r>
            <a:r>
              <a:rPr lang="en-US" sz="2400" b="1" i="0" dirty="0" err="1">
                <a:effectLst/>
                <a:highlight>
                  <a:srgbClr val="FFFF00"/>
                </a:highlight>
              </a:rPr>
              <a:t>una</a:t>
            </a:r>
            <a:r>
              <a:rPr lang="en-US" sz="2400" b="1" i="0" dirty="0">
                <a:effectLst/>
                <a:highlight>
                  <a:srgbClr val="FFFF00"/>
                </a:highlight>
              </a:rPr>
              <a:t> </a:t>
            </a:r>
            <a:r>
              <a:rPr lang="en-US" sz="2400" b="1" i="0" dirty="0" err="1">
                <a:effectLst/>
                <a:highlight>
                  <a:srgbClr val="FFFF00"/>
                </a:highlight>
              </a:rPr>
              <a:t>mezcla</a:t>
            </a:r>
            <a:r>
              <a:rPr lang="en-US" sz="2400" b="1" i="0" dirty="0">
                <a:effectLst/>
                <a:highlight>
                  <a:srgbClr val="FFFF00"/>
                </a:highlight>
              </a:rPr>
              <a:t> de </a:t>
            </a:r>
            <a:r>
              <a:rPr lang="en-US" sz="2400" b="1" i="0" dirty="0" err="1">
                <a:effectLst/>
                <a:highlight>
                  <a:srgbClr val="FFFF00"/>
                </a:highlight>
              </a:rPr>
              <a:t>variedades</a:t>
            </a:r>
            <a:r>
              <a:rPr lang="en-US" sz="2400" b="1" i="0" dirty="0">
                <a:effectLst/>
                <a:highlight>
                  <a:srgbClr val="FFFF00"/>
                </a:highlight>
              </a:rPr>
              <a:t>. Las </a:t>
            </a:r>
            <a:r>
              <a:rPr lang="en-US" sz="2400" b="1" i="0" dirty="0" err="1">
                <a:effectLst/>
                <a:highlight>
                  <a:srgbClr val="FFFF00"/>
                </a:highlight>
              </a:rPr>
              <a:t>variedades</a:t>
            </a:r>
            <a:r>
              <a:rPr lang="en-US" sz="2400" b="1" i="0" dirty="0">
                <a:effectLst/>
                <a:highlight>
                  <a:srgbClr val="FFFF00"/>
                </a:highlight>
              </a:rPr>
              <a:t> </a:t>
            </a:r>
            <a:r>
              <a:rPr lang="en-US" sz="2400" b="1" i="0" dirty="0" err="1">
                <a:effectLst/>
                <a:highlight>
                  <a:srgbClr val="FFFF00"/>
                </a:highlight>
              </a:rPr>
              <a:t>permitidas</a:t>
            </a:r>
            <a:r>
              <a:rPr lang="en-US" sz="2400" b="1" i="0" dirty="0">
                <a:effectLst/>
                <a:highlight>
                  <a:srgbClr val="FFFF00"/>
                </a:highlight>
              </a:rPr>
              <a:t> y </a:t>
            </a:r>
            <a:r>
              <a:rPr lang="en-US" sz="2400" b="1" i="0" dirty="0" err="1">
                <a:effectLst/>
                <a:highlight>
                  <a:srgbClr val="FFFF00"/>
                </a:highlight>
              </a:rPr>
              <a:t>plantadas</a:t>
            </a:r>
            <a:r>
              <a:rPr lang="en-US" sz="2400" b="1" i="0" dirty="0">
                <a:effectLst/>
                <a:highlight>
                  <a:srgbClr val="FFFF00"/>
                </a:highlight>
              </a:rPr>
              <a:t> </a:t>
            </a:r>
            <a:r>
              <a:rPr lang="en-US" sz="2400" b="1" i="0" dirty="0" err="1">
                <a:effectLst/>
                <a:highlight>
                  <a:srgbClr val="FFFF00"/>
                </a:highlight>
              </a:rPr>
              <a:t>en</a:t>
            </a:r>
            <a:r>
              <a:rPr lang="en-US" sz="2400" b="1" i="0" dirty="0">
                <a:effectLst/>
                <a:highlight>
                  <a:srgbClr val="FFFF00"/>
                </a:highlight>
              </a:rPr>
              <a:t> la </a:t>
            </a:r>
            <a:r>
              <a:rPr lang="en-US" sz="2400" b="1" i="0" dirty="0" err="1">
                <a:effectLst/>
                <a:highlight>
                  <a:srgbClr val="FFFF00"/>
                </a:highlight>
              </a:rPr>
              <a:t>región</a:t>
            </a:r>
            <a:r>
              <a:rPr lang="en-US" sz="2400" b="1" i="0" dirty="0">
                <a:effectLst/>
                <a:highlight>
                  <a:srgbClr val="FFFF00"/>
                </a:highlight>
              </a:rPr>
              <a:t> son </a:t>
            </a:r>
            <a:r>
              <a:rPr lang="en-US" sz="2400" b="1" i="0" dirty="0" err="1">
                <a:effectLst/>
                <a:highlight>
                  <a:srgbClr val="FFFF00"/>
                </a:highlight>
              </a:rPr>
              <a:t>en</a:t>
            </a:r>
            <a:r>
              <a:rPr lang="en-US" sz="2400" b="1" i="0" dirty="0">
                <a:effectLst/>
                <a:highlight>
                  <a:srgbClr val="FFFF00"/>
                </a:highlight>
              </a:rPr>
              <a:t> </a:t>
            </a:r>
            <a:r>
              <a:rPr lang="en-US" sz="2400" b="1" i="0" dirty="0" err="1">
                <a:effectLst/>
                <a:highlight>
                  <a:srgbClr val="FFFF00"/>
                </a:highlight>
              </a:rPr>
              <a:t>el</a:t>
            </a:r>
            <a:r>
              <a:rPr lang="en-US" sz="2400" b="1" i="0" dirty="0">
                <a:effectLst/>
                <a:highlight>
                  <a:srgbClr val="FFFF00"/>
                </a:highlight>
              </a:rPr>
              <a:t> </a:t>
            </a:r>
            <a:r>
              <a:rPr lang="en-US" sz="2400" b="1" i="0" dirty="0" err="1">
                <a:effectLst/>
                <a:highlight>
                  <a:srgbClr val="FFFF00"/>
                </a:highlight>
              </a:rPr>
              <a:t>caso</a:t>
            </a:r>
            <a:r>
              <a:rPr lang="en-US" sz="2400" b="1" i="0" dirty="0">
                <a:effectLst/>
                <a:highlight>
                  <a:srgbClr val="FFFF00"/>
                </a:highlight>
              </a:rPr>
              <a:t> de las </a:t>
            </a:r>
            <a:r>
              <a:rPr lang="en-US" sz="2400" b="1" i="0" dirty="0" err="1">
                <a:effectLst/>
                <a:highlight>
                  <a:srgbClr val="FFFF00"/>
                </a:highlight>
              </a:rPr>
              <a:t>tintas</a:t>
            </a:r>
            <a:r>
              <a:rPr lang="en-US" sz="2400" b="1" i="0" dirty="0">
                <a:effectLst/>
                <a:highlight>
                  <a:srgbClr val="FFFF00"/>
                </a:highlight>
              </a:rPr>
              <a:t>, Merlot, Cabernet Sauvignon, Cabernet Franc, Petit Verdot y Malbec</a:t>
            </a:r>
            <a:r>
              <a:rPr lang="en-US" sz="2400" b="1" i="0" dirty="0">
                <a:effectLst/>
              </a:rPr>
              <a:t>. A </a:t>
            </a:r>
            <a:r>
              <a:rPr lang="en-US" sz="2400" b="1" i="0" dirty="0" err="1">
                <a:effectLst/>
              </a:rPr>
              <a:t>su</a:t>
            </a:r>
            <a:r>
              <a:rPr lang="en-US" sz="2400" b="1" i="0" dirty="0">
                <a:effectLst/>
              </a:rPr>
              <a:t> </a:t>
            </a:r>
            <a:r>
              <a:rPr lang="en-US" sz="2400" b="1" i="0" dirty="0" err="1">
                <a:effectLst/>
              </a:rPr>
              <a:t>vez</a:t>
            </a:r>
            <a:r>
              <a:rPr lang="en-US" sz="2400" b="1" i="0" dirty="0">
                <a:effectLst/>
              </a:rPr>
              <a:t> las </a:t>
            </a:r>
            <a:r>
              <a:rPr lang="en-US" sz="2400" b="1" i="0" u="sng" dirty="0" err="1">
                <a:effectLst/>
                <a:hlinkClick r:id="rId2"/>
              </a:rPr>
              <a:t>variedades</a:t>
            </a:r>
            <a:r>
              <a:rPr lang="en-US" sz="2400" b="1" i="0" u="sng" dirty="0">
                <a:effectLst/>
                <a:hlinkClick r:id="rId2"/>
              </a:rPr>
              <a:t> </a:t>
            </a:r>
            <a:r>
              <a:rPr lang="en-US" sz="2400" b="1" i="0" u="sng" dirty="0" err="1">
                <a:effectLst/>
                <a:hlinkClick r:id="rId2"/>
              </a:rPr>
              <a:t>blancas</a:t>
            </a:r>
            <a:r>
              <a:rPr lang="en-US" sz="2400" b="1" i="0" dirty="0">
                <a:effectLst/>
              </a:rPr>
              <a:t> son Semillon, Sauvignon Blanc y Muscadelle.</a:t>
            </a:r>
            <a:r>
              <a:rPr lang="en-US" sz="2400" b="1" dirty="0"/>
              <a:t> </a:t>
            </a:r>
          </a:p>
          <a:p>
            <a:pPr>
              <a:lnSpc>
                <a:spcPct val="100000"/>
              </a:lnSpc>
            </a:pPr>
            <a:r>
              <a:rPr lang="en-US" sz="2400" b="1" i="0" dirty="0">
                <a:effectLst/>
              </a:rPr>
              <a:t>Hasta </a:t>
            </a:r>
            <a:r>
              <a:rPr lang="en-US" sz="2400" b="1" i="0" dirty="0" err="1">
                <a:effectLst/>
              </a:rPr>
              <a:t>el</a:t>
            </a:r>
            <a:r>
              <a:rPr lang="en-US" sz="2400" b="1" i="0" dirty="0">
                <a:effectLst/>
              </a:rPr>
              <a:t> </a:t>
            </a:r>
            <a:r>
              <a:rPr lang="en-US" sz="2400" b="1" i="0" dirty="0" err="1">
                <a:effectLst/>
              </a:rPr>
              <a:t>siglo</a:t>
            </a:r>
            <a:r>
              <a:rPr lang="en-US" sz="2400" b="1" i="0" dirty="0">
                <a:effectLst/>
              </a:rPr>
              <a:t> XVIII la </a:t>
            </a:r>
            <a:r>
              <a:rPr lang="en-US" sz="2400" b="1" i="0" dirty="0" err="1">
                <a:effectLst/>
              </a:rPr>
              <a:t>lista</a:t>
            </a:r>
            <a:r>
              <a:rPr lang="en-US" sz="2400" b="1" i="0" dirty="0">
                <a:effectLst/>
              </a:rPr>
              <a:t> de </a:t>
            </a:r>
            <a:r>
              <a:rPr lang="en-US" sz="2400" b="1" i="0" dirty="0" err="1">
                <a:effectLst/>
              </a:rPr>
              <a:t>variedades</a:t>
            </a:r>
            <a:r>
              <a:rPr lang="en-US" sz="2400" b="1" i="0" dirty="0">
                <a:effectLst/>
              </a:rPr>
              <a:t> </a:t>
            </a:r>
            <a:r>
              <a:rPr lang="en-US" sz="2400" b="1" i="0" dirty="0" err="1">
                <a:effectLst/>
              </a:rPr>
              <a:t>cultivadas</a:t>
            </a:r>
            <a:r>
              <a:rPr lang="en-US" sz="2400" b="1" i="0" dirty="0">
                <a:effectLst/>
              </a:rPr>
              <a:t> era </a:t>
            </a:r>
            <a:r>
              <a:rPr lang="en-US" sz="2400" b="1" i="0" dirty="0" err="1">
                <a:effectLst/>
              </a:rPr>
              <a:t>mucho</a:t>
            </a:r>
            <a:r>
              <a:rPr lang="en-US" sz="2400" b="1" i="0" dirty="0">
                <a:effectLst/>
              </a:rPr>
              <a:t> mayor y </a:t>
            </a:r>
            <a:r>
              <a:rPr lang="en-US" sz="2400" b="1" i="0" dirty="0" err="1">
                <a:effectLst/>
              </a:rPr>
              <a:t>probablemente</a:t>
            </a:r>
            <a:r>
              <a:rPr lang="en-US" sz="2400" b="1" i="0" dirty="0">
                <a:effectLst/>
              </a:rPr>
              <a:t> </a:t>
            </a:r>
            <a:r>
              <a:rPr lang="en-US" sz="2400" b="1" i="0" dirty="0" err="1">
                <a:effectLst/>
              </a:rPr>
              <a:t>superaran</a:t>
            </a:r>
            <a:r>
              <a:rPr lang="en-US" sz="2400" b="1" i="0" dirty="0">
                <a:effectLst/>
              </a:rPr>
              <a:t> las 60. </a:t>
            </a:r>
            <a:r>
              <a:rPr lang="en-US" sz="2400" b="1" i="0" dirty="0" err="1">
                <a:effectLst/>
              </a:rPr>
              <a:t>Tras</a:t>
            </a:r>
            <a:r>
              <a:rPr lang="en-US" sz="2400" b="1" i="0" dirty="0">
                <a:effectLst/>
              </a:rPr>
              <a:t> la </a:t>
            </a:r>
            <a:r>
              <a:rPr lang="en-US" sz="2400" b="1" i="0" u="sng" dirty="0" err="1">
                <a:effectLst/>
                <a:hlinkClick r:id="rId3"/>
              </a:rPr>
              <a:t>Filoxera</a:t>
            </a:r>
            <a:r>
              <a:rPr lang="en-US" sz="2400" b="1" i="0" dirty="0">
                <a:effectLst/>
              </a:rPr>
              <a:t> </a:t>
            </a:r>
            <a:r>
              <a:rPr lang="en-US" sz="2400" b="1" i="0" dirty="0" err="1">
                <a:effectLst/>
              </a:rPr>
              <a:t>algunas</a:t>
            </a:r>
            <a:r>
              <a:rPr lang="en-US" sz="2400" b="1" i="0" dirty="0">
                <a:effectLst/>
              </a:rPr>
              <a:t> </a:t>
            </a:r>
            <a:r>
              <a:rPr lang="en-US" sz="2400" b="1" i="0" dirty="0" err="1">
                <a:effectLst/>
              </a:rPr>
              <a:t>desaparecieron</a:t>
            </a:r>
            <a:r>
              <a:rPr lang="en-US" sz="2400" b="1" i="0" dirty="0">
                <a:effectLst/>
              </a:rPr>
              <a:t> </a:t>
            </a:r>
            <a:r>
              <a:rPr lang="en-US" sz="2400" b="1" i="0" dirty="0" err="1">
                <a:effectLst/>
              </a:rPr>
              <a:t>completamente</a:t>
            </a:r>
            <a:r>
              <a:rPr lang="en-US" sz="2400" b="1" i="0" dirty="0">
                <a:effectLst/>
              </a:rPr>
              <a:t> y </a:t>
            </a:r>
            <a:r>
              <a:rPr lang="en-US" sz="2400" b="1" i="0" dirty="0" err="1">
                <a:effectLst/>
              </a:rPr>
              <a:t>otras</a:t>
            </a:r>
            <a:r>
              <a:rPr lang="en-US" sz="2400" b="1" i="0" dirty="0">
                <a:effectLst/>
              </a:rPr>
              <a:t> se </a:t>
            </a:r>
            <a:r>
              <a:rPr lang="en-US" sz="2400" b="1" i="0" dirty="0" err="1">
                <a:effectLst/>
              </a:rPr>
              <a:t>redujeron</a:t>
            </a:r>
            <a:r>
              <a:rPr lang="en-US" sz="2400" b="1" i="0" dirty="0">
                <a:effectLst/>
              </a:rPr>
              <a:t> </a:t>
            </a:r>
            <a:r>
              <a:rPr lang="en-US" sz="2400" b="1" i="0" dirty="0" err="1">
                <a:effectLst/>
              </a:rPr>
              <a:t>drásticamente</a:t>
            </a:r>
            <a:r>
              <a:rPr lang="en-US" sz="2400" b="1" i="0" dirty="0">
                <a:effectLst/>
              </a:rPr>
              <a:t> o </a:t>
            </a:r>
            <a:r>
              <a:rPr lang="en-US" sz="2400" b="1" i="0" dirty="0" err="1">
                <a:effectLst/>
              </a:rPr>
              <a:t>quedaron</a:t>
            </a:r>
            <a:r>
              <a:rPr lang="en-US" sz="2400" b="1" i="0" dirty="0">
                <a:effectLst/>
              </a:rPr>
              <a:t> </a:t>
            </a:r>
            <a:r>
              <a:rPr lang="en-US" sz="2400" b="1" i="0" dirty="0" err="1">
                <a:effectLst/>
              </a:rPr>
              <a:t>reducidas</a:t>
            </a:r>
            <a:r>
              <a:rPr lang="en-US" sz="2400" b="1" i="0" dirty="0">
                <a:effectLst/>
              </a:rPr>
              <a:t> a </a:t>
            </a:r>
            <a:r>
              <a:rPr lang="en-US" sz="2400" b="1" i="0" dirty="0" err="1">
                <a:effectLst/>
              </a:rPr>
              <a:t>una</a:t>
            </a:r>
            <a:r>
              <a:rPr lang="en-US" sz="2400" b="1" i="0" dirty="0">
                <a:effectLst/>
              </a:rPr>
              <a:t> </a:t>
            </a:r>
            <a:r>
              <a:rPr lang="en-US" sz="2400" b="1" i="0" dirty="0" err="1">
                <a:effectLst/>
              </a:rPr>
              <a:t>presencia</a:t>
            </a:r>
            <a:r>
              <a:rPr lang="en-US" sz="2400" b="1" i="0" dirty="0">
                <a:effectLst/>
              </a:rPr>
              <a:t> testimonial. Al </a:t>
            </a:r>
            <a:r>
              <a:rPr lang="en-US" sz="2400" b="1" i="0" dirty="0" err="1">
                <a:effectLst/>
              </a:rPr>
              <a:t>mismo</a:t>
            </a:r>
            <a:r>
              <a:rPr lang="en-US" sz="2400" b="1" i="0" dirty="0">
                <a:effectLst/>
              </a:rPr>
              <a:t> </a:t>
            </a:r>
            <a:r>
              <a:rPr lang="en-US" sz="2400" b="1" i="0" dirty="0" err="1">
                <a:effectLst/>
              </a:rPr>
              <a:t>tiempo</a:t>
            </a:r>
            <a:r>
              <a:rPr lang="en-US" sz="2400" b="1" i="0" dirty="0">
                <a:effectLst/>
              </a:rPr>
              <a:t> Merlot </a:t>
            </a:r>
            <a:r>
              <a:rPr lang="en-US" sz="2400" b="1" i="0" dirty="0" err="1">
                <a:effectLst/>
              </a:rPr>
              <a:t>incrementó</a:t>
            </a:r>
            <a:r>
              <a:rPr lang="en-US" sz="2400" b="1" i="0" dirty="0">
                <a:effectLst/>
              </a:rPr>
              <a:t> </a:t>
            </a:r>
            <a:r>
              <a:rPr lang="en-US" sz="2400" b="1" i="0" dirty="0" err="1">
                <a:effectLst/>
              </a:rPr>
              <a:t>significativamente</a:t>
            </a:r>
            <a:r>
              <a:rPr lang="en-US" sz="2400" b="1" i="0" dirty="0">
                <a:effectLst/>
              </a:rPr>
              <a:t> </a:t>
            </a:r>
            <a:r>
              <a:rPr lang="en-US" sz="2400" b="1" i="0" dirty="0" err="1">
                <a:effectLst/>
              </a:rPr>
              <a:t>su</a:t>
            </a:r>
            <a:r>
              <a:rPr lang="en-US" sz="2400" b="1" i="0" dirty="0">
                <a:effectLst/>
              </a:rPr>
              <a:t> </a:t>
            </a:r>
            <a:r>
              <a:rPr lang="en-US" sz="2400" b="1" i="0" dirty="0" err="1">
                <a:effectLst/>
              </a:rPr>
              <a:t>superficie</a:t>
            </a:r>
            <a:r>
              <a:rPr lang="en-US" sz="2400" b="1" i="0" dirty="0">
                <a:effectLst/>
              </a:rPr>
              <a:t> con Cabernet Sauvignon </a:t>
            </a:r>
            <a:r>
              <a:rPr lang="en-US" sz="2400" b="1" i="0" dirty="0" err="1">
                <a:effectLst/>
              </a:rPr>
              <a:t>reforzando</a:t>
            </a:r>
            <a:r>
              <a:rPr lang="en-US" sz="2400" b="1" i="0" dirty="0">
                <a:effectLst/>
              </a:rPr>
              <a:t> </a:t>
            </a:r>
            <a:r>
              <a:rPr lang="en-US" sz="2400" b="1" i="0" dirty="0" err="1">
                <a:effectLst/>
              </a:rPr>
              <a:t>su</a:t>
            </a:r>
            <a:r>
              <a:rPr lang="en-US" sz="2400" b="1" i="0" dirty="0">
                <a:effectLst/>
              </a:rPr>
              <a:t> </a:t>
            </a:r>
            <a:r>
              <a:rPr lang="en-US" sz="2400" b="1" i="0" dirty="0" err="1">
                <a:effectLst/>
              </a:rPr>
              <a:t>presencia</a:t>
            </a:r>
            <a:r>
              <a:rPr lang="en-US" sz="2400" b="1" i="0" dirty="0">
                <a:effectLst/>
              </a:rPr>
              <a:t>, </a:t>
            </a:r>
            <a:r>
              <a:rPr lang="en-US" sz="2400" b="1" i="0" dirty="0" err="1">
                <a:effectLst/>
              </a:rPr>
              <a:t>particularmente</a:t>
            </a:r>
            <a:r>
              <a:rPr lang="en-US" sz="2400" b="1" i="0" dirty="0">
                <a:effectLst/>
              </a:rPr>
              <a:t> </a:t>
            </a:r>
            <a:r>
              <a:rPr lang="en-US" sz="2400" b="1" i="0" dirty="0" err="1">
                <a:effectLst/>
              </a:rPr>
              <a:t>en</a:t>
            </a:r>
            <a:r>
              <a:rPr lang="en-US" sz="2400" b="1" i="0" dirty="0">
                <a:effectLst/>
              </a:rPr>
              <a:t> Médoc.</a:t>
            </a:r>
          </a:p>
          <a:p>
            <a:pPr>
              <a:lnSpc>
                <a:spcPct val="100000"/>
              </a:lnSpc>
            </a:pPr>
            <a:r>
              <a:rPr lang="en-US" sz="2400" b="1" i="0" dirty="0" err="1">
                <a:effectLst/>
              </a:rPr>
              <a:t>En</a:t>
            </a:r>
            <a:r>
              <a:rPr lang="en-US" sz="2400" b="1" i="0" dirty="0">
                <a:effectLst/>
              </a:rPr>
              <a:t> </a:t>
            </a:r>
            <a:r>
              <a:rPr lang="en-US" sz="2400" b="1" i="0" dirty="0" err="1">
                <a:effectLst/>
              </a:rPr>
              <a:t>tiempos</a:t>
            </a:r>
            <a:r>
              <a:rPr lang="en-US" sz="2400" b="1" i="0" dirty="0">
                <a:effectLst/>
              </a:rPr>
              <a:t> </a:t>
            </a:r>
            <a:r>
              <a:rPr lang="en-US" sz="2400" b="1" i="0" dirty="0" err="1">
                <a:effectLst/>
              </a:rPr>
              <a:t>recientes</a:t>
            </a:r>
            <a:r>
              <a:rPr lang="en-US" sz="2400" b="1" i="0" dirty="0">
                <a:effectLst/>
              </a:rPr>
              <a:t> Merlot ha </a:t>
            </a:r>
            <a:r>
              <a:rPr lang="en-US" sz="2400" b="1" i="0" dirty="0" err="1">
                <a:effectLst/>
              </a:rPr>
              <a:t>continuado</a:t>
            </a:r>
            <a:r>
              <a:rPr lang="en-US" sz="2400" b="1" i="0" dirty="0">
                <a:effectLst/>
              </a:rPr>
              <a:t> </a:t>
            </a:r>
            <a:r>
              <a:rPr lang="en-US" sz="2400" b="1" i="0" dirty="0" err="1">
                <a:effectLst/>
              </a:rPr>
              <a:t>aumentando</a:t>
            </a:r>
            <a:r>
              <a:rPr lang="en-US" sz="2400" b="1" i="0" dirty="0">
                <a:effectLst/>
              </a:rPr>
              <a:t> </a:t>
            </a:r>
            <a:r>
              <a:rPr lang="en-US" sz="2400" b="1" i="0" dirty="0" err="1">
                <a:effectLst/>
              </a:rPr>
              <a:t>su</a:t>
            </a:r>
            <a:r>
              <a:rPr lang="en-US" sz="2400" b="1" i="0" dirty="0">
                <a:effectLst/>
              </a:rPr>
              <a:t> </a:t>
            </a:r>
            <a:r>
              <a:rPr lang="en-US" sz="2400" b="1" i="0" dirty="0" err="1">
                <a:effectLst/>
              </a:rPr>
              <a:t>presencia</a:t>
            </a:r>
            <a:r>
              <a:rPr lang="en-US" sz="2400" b="1" i="0" dirty="0">
                <a:effectLst/>
              </a:rPr>
              <a:t> </a:t>
            </a:r>
            <a:r>
              <a:rPr lang="en-US" sz="2400" b="1" i="0" dirty="0" err="1">
                <a:effectLst/>
              </a:rPr>
              <a:t>pero</a:t>
            </a:r>
            <a:r>
              <a:rPr lang="en-US" sz="2400" b="1" i="0" dirty="0">
                <a:effectLst/>
              </a:rPr>
              <a:t> </a:t>
            </a:r>
            <a:r>
              <a:rPr lang="en-US" sz="2400" b="1" i="0" dirty="0" err="1">
                <a:effectLst/>
              </a:rPr>
              <a:t>quizá</a:t>
            </a:r>
            <a:r>
              <a:rPr lang="en-US" sz="2400" b="1" i="0" dirty="0">
                <a:effectLst/>
              </a:rPr>
              <a:t> </a:t>
            </a:r>
            <a:r>
              <a:rPr lang="en-US" sz="2400" b="1" i="0" dirty="0" err="1">
                <a:effectLst/>
              </a:rPr>
              <a:t>el</a:t>
            </a:r>
            <a:r>
              <a:rPr lang="en-US" sz="2400" b="1" i="0" dirty="0">
                <a:effectLst/>
              </a:rPr>
              <a:t> </a:t>
            </a:r>
            <a:r>
              <a:rPr lang="en-US" sz="2400" b="1" i="0" dirty="0" err="1">
                <a:effectLst/>
              </a:rPr>
              <a:t>cambio</a:t>
            </a:r>
            <a:r>
              <a:rPr lang="en-US" sz="2400" b="1" i="0" dirty="0">
                <a:effectLst/>
              </a:rPr>
              <a:t> </a:t>
            </a:r>
            <a:r>
              <a:rPr lang="en-US" sz="2400" b="1" i="0" dirty="0" err="1">
                <a:effectLst/>
              </a:rPr>
              <a:t>más</a:t>
            </a:r>
            <a:r>
              <a:rPr lang="en-US" sz="2400" b="1" i="0" dirty="0">
                <a:effectLst/>
              </a:rPr>
              <a:t> </a:t>
            </a:r>
            <a:r>
              <a:rPr lang="en-US" sz="2400" b="1" i="0" dirty="0" err="1">
                <a:effectLst/>
              </a:rPr>
              <a:t>significativo</a:t>
            </a:r>
            <a:r>
              <a:rPr lang="en-US" sz="2400" b="1" i="0" dirty="0">
                <a:effectLst/>
              </a:rPr>
              <a:t> </a:t>
            </a:r>
            <a:r>
              <a:rPr lang="en-US" sz="2400" b="1" i="0" dirty="0" err="1">
                <a:effectLst/>
              </a:rPr>
              <a:t>en</a:t>
            </a:r>
            <a:r>
              <a:rPr lang="en-US" sz="2400" b="1" i="0" dirty="0">
                <a:effectLst/>
              </a:rPr>
              <a:t> </a:t>
            </a:r>
            <a:r>
              <a:rPr lang="en-US" sz="2400" b="1" i="0" dirty="0" err="1">
                <a:effectLst/>
              </a:rPr>
              <a:t>el</a:t>
            </a:r>
            <a:r>
              <a:rPr lang="en-US" sz="2400" b="1" i="0" dirty="0">
                <a:effectLst/>
              </a:rPr>
              <a:t> </a:t>
            </a:r>
            <a:r>
              <a:rPr lang="en-US" sz="2400" b="1" i="0" dirty="0" err="1">
                <a:effectLst/>
              </a:rPr>
              <a:t>viñedo</a:t>
            </a:r>
            <a:r>
              <a:rPr lang="en-US" sz="2400" b="1" i="0" dirty="0">
                <a:effectLst/>
              </a:rPr>
              <a:t> sea </a:t>
            </a:r>
            <a:r>
              <a:rPr lang="en-US" sz="2400" b="1" i="0" dirty="0" err="1">
                <a:effectLst/>
              </a:rPr>
              <a:t>el</a:t>
            </a:r>
            <a:r>
              <a:rPr lang="en-US" sz="2400" b="1" i="0" dirty="0">
                <a:effectLst/>
              </a:rPr>
              <a:t> </a:t>
            </a:r>
            <a:r>
              <a:rPr lang="en-US" sz="2400" b="1" i="0" dirty="0" err="1">
                <a:effectLst/>
              </a:rPr>
              <a:t>desplazamiento</a:t>
            </a:r>
            <a:r>
              <a:rPr lang="en-US" sz="2400" b="1" i="0" dirty="0">
                <a:effectLst/>
              </a:rPr>
              <a:t> </a:t>
            </a:r>
            <a:r>
              <a:rPr lang="en-US" sz="2400" b="1" i="0" dirty="0" err="1">
                <a:effectLst/>
              </a:rPr>
              <a:t>hacia</a:t>
            </a:r>
            <a:r>
              <a:rPr lang="en-US" sz="2400" b="1" i="0" dirty="0">
                <a:effectLst/>
              </a:rPr>
              <a:t> las </a:t>
            </a:r>
            <a:r>
              <a:rPr lang="en-US" sz="2400" b="1" i="0" dirty="0" err="1">
                <a:effectLst/>
              </a:rPr>
              <a:t>variedades</a:t>
            </a:r>
            <a:r>
              <a:rPr lang="en-US" sz="2400" b="1" i="0" dirty="0">
                <a:effectLst/>
              </a:rPr>
              <a:t> </a:t>
            </a:r>
            <a:r>
              <a:rPr lang="en-US" sz="2400" b="1" i="0" dirty="0" err="1">
                <a:effectLst/>
              </a:rPr>
              <a:t>tintas</a:t>
            </a:r>
            <a:r>
              <a:rPr lang="en-US" sz="2400" b="1" i="0" dirty="0">
                <a:effectLst/>
              </a:rPr>
              <a:t>. </a:t>
            </a:r>
            <a:r>
              <a:rPr lang="en-US" sz="2400" b="1" i="0" dirty="0">
                <a:effectLst/>
                <a:highlight>
                  <a:srgbClr val="FFFF00"/>
                </a:highlight>
              </a:rPr>
              <a:t>Hasta </a:t>
            </a:r>
            <a:r>
              <a:rPr lang="en-US" sz="2400" b="1" i="0" dirty="0" err="1">
                <a:effectLst/>
                <a:highlight>
                  <a:srgbClr val="FFFF00"/>
                </a:highlight>
              </a:rPr>
              <a:t>los</a:t>
            </a:r>
            <a:r>
              <a:rPr lang="en-US" sz="2400" b="1" i="0" dirty="0">
                <a:effectLst/>
                <a:highlight>
                  <a:srgbClr val="FFFF00"/>
                </a:highlight>
              </a:rPr>
              <a:t> </a:t>
            </a:r>
            <a:r>
              <a:rPr lang="en-US" sz="2400" b="1" i="0" dirty="0" err="1">
                <a:effectLst/>
                <a:highlight>
                  <a:srgbClr val="FFFF00"/>
                </a:highlight>
              </a:rPr>
              <a:t>años</a:t>
            </a:r>
            <a:r>
              <a:rPr lang="en-US" sz="2400" b="1" i="0" dirty="0">
                <a:effectLst/>
                <a:highlight>
                  <a:srgbClr val="FFFF00"/>
                </a:highlight>
              </a:rPr>
              <a:t> 70 del </a:t>
            </a:r>
            <a:r>
              <a:rPr lang="en-US" sz="2400" b="1" i="0" dirty="0" err="1">
                <a:effectLst/>
                <a:highlight>
                  <a:srgbClr val="FFFF00"/>
                </a:highlight>
              </a:rPr>
              <a:t>siglo</a:t>
            </a:r>
            <a:r>
              <a:rPr lang="en-US" sz="2400" b="1" i="0" dirty="0">
                <a:effectLst/>
                <a:highlight>
                  <a:srgbClr val="FFFF00"/>
                </a:highlight>
              </a:rPr>
              <a:t> </a:t>
            </a:r>
            <a:r>
              <a:rPr lang="en-US" sz="2400" b="1" i="0" dirty="0" err="1">
                <a:effectLst/>
                <a:highlight>
                  <a:srgbClr val="FFFF00"/>
                </a:highlight>
              </a:rPr>
              <a:t>pasado</a:t>
            </a:r>
            <a:r>
              <a:rPr lang="en-US" sz="2400" b="1" i="0" dirty="0">
                <a:effectLst/>
                <a:highlight>
                  <a:srgbClr val="FFFF00"/>
                </a:highlight>
              </a:rPr>
              <a:t> </a:t>
            </a:r>
            <a:r>
              <a:rPr lang="en-US" sz="2400" b="1" i="0" dirty="0" err="1">
                <a:effectLst/>
                <a:highlight>
                  <a:srgbClr val="FFFF00"/>
                </a:highlight>
              </a:rPr>
              <a:t>el</a:t>
            </a:r>
            <a:r>
              <a:rPr lang="en-US" sz="2400" b="1" i="0" dirty="0">
                <a:effectLst/>
                <a:highlight>
                  <a:srgbClr val="FFFF00"/>
                </a:highlight>
              </a:rPr>
              <a:t> </a:t>
            </a:r>
            <a:r>
              <a:rPr lang="en-US" sz="2400" b="1" i="0" u="sng" dirty="0" err="1">
                <a:effectLst/>
                <a:highlight>
                  <a:srgbClr val="FFFF00"/>
                </a:highlight>
                <a:hlinkClick r:id="rId4"/>
              </a:rPr>
              <a:t>viñedo</a:t>
            </a:r>
            <a:r>
              <a:rPr lang="en-US" sz="2400" b="1" i="0" dirty="0">
                <a:effectLst/>
                <a:highlight>
                  <a:srgbClr val="FFFF00"/>
                </a:highlight>
              </a:rPr>
              <a:t> </a:t>
            </a:r>
            <a:r>
              <a:rPr lang="en-US" sz="2400" b="1" i="0" dirty="0" err="1">
                <a:effectLst/>
                <a:highlight>
                  <a:srgbClr val="FFFF00"/>
                </a:highlight>
              </a:rPr>
              <a:t>prácticamente</a:t>
            </a:r>
            <a:r>
              <a:rPr lang="en-US" sz="2400" b="1" i="0" dirty="0">
                <a:effectLst/>
                <a:highlight>
                  <a:srgbClr val="FFFF00"/>
                </a:highlight>
              </a:rPr>
              <a:t> se </a:t>
            </a:r>
            <a:r>
              <a:rPr lang="en-US" sz="2400" b="1" i="0" dirty="0" err="1">
                <a:effectLst/>
                <a:highlight>
                  <a:srgbClr val="FFFF00"/>
                </a:highlight>
              </a:rPr>
              <a:t>repartía</a:t>
            </a:r>
            <a:r>
              <a:rPr lang="en-US" sz="2400" b="1" i="0" dirty="0">
                <a:effectLst/>
                <a:highlight>
                  <a:srgbClr val="FFFF00"/>
                </a:highlight>
              </a:rPr>
              <a:t> entre </a:t>
            </a:r>
            <a:r>
              <a:rPr lang="en-US" sz="2400" b="1" i="0" dirty="0" err="1">
                <a:effectLst/>
                <a:highlight>
                  <a:srgbClr val="FFFF00"/>
                </a:highlight>
              </a:rPr>
              <a:t>variedades</a:t>
            </a:r>
            <a:r>
              <a:rPr lang="en-US" sz="2400" b="1" i="0" dirty="0">
                <a:effectLst/>
                <a:highlight>
                  <a:srgbClr val="FFFF00"/>
                </a:highlight>
              </a:rPr>
              <a:t> </a:t>
            </a:r>
            <a:r>
              <a:rPr lang="en-US" sz="2400" b="1" i="0" dirty="0" err="1">
                <a:effectLst/>
                <a:highlight>
                  <a:srgbClr val="FFFF00"/>
                </a:highlight>
              </a:rPr>
              <a:t>tintas</a:t>
            </a:r>
            <a:r>
              <a:rPr lang="en-US" sz="2400" b="1" i="0" dirty="0">
                <a:effectLst/>
                <a:highlight>
                  <a:srgbClr val="FFFF00"/>
                </a:highlight>
              </a:rPr>
              <a:t> y </a:t>
            </a:r>
            <a:r>
              <a:rPr lang="en-US" sz="2400" b="1" i="0" dirty="0" err="1">
                <a:effectLst/>
                <a:highlight>
                  <a:srgbClr val="FFFF00"/>
                </a:highlight>
              </a:rPr>
              <a:t>blancas</a:t>
            </a:r>
            <a:r>
              <a:rPr lang="en-US" sz="2400" b="1" i="0" dirty="0">
                <a:effectLst/>
                <a:highlight>
                  <a:srgbClr val="FFFF00"/>
                </a:highlight>
              </a:rPr>
              <a:t> </a:t>
            </a:r>
            <a:r>
              <a:rPr lang="en-US" sz="2400" b="1" i="0" dirty="0" err="1">
                <a:effectLst/>
                <a:highlight>
                  <a:srgbClr val="FFFF00"/>
                </a:highlight>
              </a:rPr>
              <a:t>pero</a:t>
            </a:r>
            <a:r>
              <a:rPr lang="en-US" sz="2400" b="1" i="0" dirty="0">
                <a:effectLst/>
                <a:highlight>
                  <a:srgbClr val="FFFF00"/>
                </a:highlight>
              </a:rPr>
              <a:t> </a:t>
            </a:r>
            <a:r>
              <a:rPr lang="en-US" sz="2400" b="1" i="0" dirty="0" err="1">
                <a:effectLst/>
                <a:highlight>
                  <a:srgbClr val="FFFF00"/>
                </a:highlight>
              </a:rPr>
              <a:t>en</a:t>
            </a:r>
            <a:r>
              <a:rPr lang="en-US" sz="2400" b="1" i="0" dirty="0">
                <a:effectLst/>
                <a:highlight>
                  <a:srgbClr val="FFFF00"/>
                </a:highlight>
              </a:rPr>
              <a:t> la </a:t>
            </a:r>
            <a:r>
              <a:rPr lang="en-US" sz="2400" b="1" i="0" dirty="0" err="1">
                <a:effectLst/>
                <a:highlight>
                  <a:srgbClr val="FFFF00"/>
                </a:highlight>
              </a:rPr>
              <a:t>actualidad</a:t>
            </a:r>
            <a:r>
              <a:rPr lang="en-US" sz="2400" b="1" i="0" dirty="0">
                <a:effectLst/>
                <a:highlight>
                  <a:srgbClr val="FFFF00"/>
                </a:highlight>
              </a:rPr>
              <a:t> las </a:t>
            </a:r>
            <a:r>
              <a:rPr lang="en-US" sz="2400" b="1" i="0" dirty="0" err="1">
                <a:effectLst/>
                <a:highlight>
                  <a:srgbClr val="FFFF00"/>
                </a:highlight>
              </a:rPr>
              <a:t>tintas</a:t>
            </a:r>
            <a:r>
              <a:rPr lang="en-US" sz="2400" b="1" i="0" dirty="0">
                <a:effectLst/>
                <a:highlight>
                  <a:srgbClr val="FFFF00"/>
                </a:highlight>
              </a:rPr>
              <a:t> </a:t>
            </a:r>
            <a:r>
              <a:rPr lang="en-US" sz="2400" b="1" i="0" dirty="0" err="1">
                <a:effectLst/>
                <a:highlight>
                  <a:srgbClr val="FFFF00"/>
                </a:highlight>
              </a:rPr>
              <a:t>representan</a:t>
            </a:r>
            <a:r>
              <a:rPr lang="en-US" sz="2400" b="1" i="0" dirty="0">
                <a:effectLst/>
                <a:highlight>
                  <a:srgbClr val="FFFF00"/>
                </a:highlight>
              </a:rPr>
              <a:t> </a:t>
            </a:r>
            <a:r>
              <a:rPr lang="en-US" sz="2400" b="1" i="0" dirty="0" err="1">
                <a:effectLst/>
                <a:highlight>
                  <a:srgbClr val="FFFF00"/>
                </a:highlight>
              </a:rPr>
              <a:t>casi</a:t>
            </a:r>
            <a:r>
              <a:rPr lang="en-US" sz="2400" b="1" i="0" dirty="0">
                <a:effectLst/>
                <a:highlight>
                  <a:srgbClr val="FFFF00"/>
                </a:highlight>
              </a:rPr>
              <a:t> </a:t>
            </a:r>
            <a:r>
              <a:rPr lang="en-US" sz="2400" b="1" i="0" dirty="0" err="1">
                <a:effectLst/>
                <a:highlight>
                  <a:srgbClr val="FFFF00"/>
                </a:highlight>
              </a:rPr>
              <a:t>el</a:t>
            </a:r>
            <a:r>
              <a:rPr lang="en-US" sz="2400" b="1" i="0" dirty="0">
                <a:effectLst/>
                <a:highlight>
                  <a:srgbClr val="FFFF00"/>
                </a:highlight>
              </a:rPr>
              <a:t> 90% de la </a:t>
            </a:r>
            <a:r>
              <a:rPr lang="en-US" sz="2400" b="1" i="0" dirty="0" err="1">
                <a:effectLst/>
                <a:highlight>
                  <a:srgbClr val="FFFF00"/>
                </a:highlight>
              </a:rPr>
              <a:t>superficie</a:t>
            </a:r>
            <a:r>
              <a:rPr lang="en-US" sz="2400" b="1" i="0" dirty="0">
                <a:effectLst/>
                <a:highlight>
                  <a:srgbClr val="FFFF00"/>
                </a:highlight>
              </a:rPr>
              <a:t> </a:t>
            </a:r>
            <a:r>
              <a:rPr lang="en-US" sz="2400" b="1" i="0" dirty="0" err="1">
                <a:effectLst/>
                <a:highlight>
                  <a:srgbClr val="FFFF00"/>
                </a:highlight>
              </a:rPr>
              <a:t>plantada</a:t>
            </a:r>
            <a:r>
              <a:rPr lang="en-US" sz="2400" b="1" i="0" dirty="0">
                <a:effectLst/>
                <a:highlight>
                  <a:srgbClr val="FFFF00"/>
                </a:highlight>
              </a:rPr>
              <a:t>.</a:t>
            </a:r>
          </a:p>
          <a:p>
            <a:pPr>
              <a:lnSpc>
                <a:spcPct val="100000"/>
              </a:lnSpc>
            </a:pPr>
            <a:endParaRPr lang="en-US" sz="1800" b="1" dirty="0"/>
          </a:p>
        </p:txBody>
      </p:sp>
      <p:pic>
        <p:nvPicPr>
          <p:cNvPr id="5" name="Picture 4" descr="A picture containing text, person&#10;&#10;Description automatically generated">
            <a:extLst>
              <a:ext uri="{FF2B5EF4-FFF2-40B4-BE49-F238E27FC236}">
                <a16:creationId xmlns:a16="http://schemas.microsoft.com/office/drawing/2014/main" id="{52A1653A-3048-AD1B-2C43-A775A2F1201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20869" b="-3"/>
          <a:stretch/>
        </p:blipFill>
        <p:spPr>
          <a:xfrm>
            <a:off x="7675658" y="2093976"/>
            <a:ext cx="3941064" cy="4096512"/>
          </a:xfrm>
          <a:prstGeom prst="rect">
            <a:avLst/>
          </a:prstGeom>
        </p:spPr>
      </p:pic>
    </p:spTree>
    <p:extLst>
      <p:ext uri="{BB962C8B-B14F-4D97-AF65-F5344CB8AC3E}">
        <p14:creationId xmlns:p14="http://schemas.microsoft.com/office/powerpoint/2010/main" val="413459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FF23-CD61-4538-8D2C-13F284320A44}"/>
              </a:ext>
            </a:extLst>
          </p:cNvPr>
          <p:cNvSpPr>
            <a:spLocks noGrp="1"/>
          </p:cNvSpPr>
          <p:nvPr>
            <p:ph type="title"/>
          </p:nvPr>
        </p:nvSpPr>
        <p:spPr>
          <a:xfrm>
            <a:off x="838200" y="355600"/>
            <a:ext cx="10515600" cy="1004122"/>
          </a:xfrm>
        </p:spPr>
        <p:txBody>
          <a:bodyPr>
            <a:normAutofit fontScale="90000"/>
          </a:bodyPr>
          <a:lstStyle/>
          <a:p>
            <a:r>
              <a:rPr lang="en-US" sz="3600" dirty="0" err="1"/>
              <a:t>Burdeos</a:t>
            </a:r>
            <a:r>
              <a:rPr lang="en-US" sz="3600" dirty="0"/>
              <a:t>… Sus UVAS TINTAS</a:t>
            </a:r>
            <a:br>
              <a:rPr lang="en-US" sz="3600" dirty="0"/>
            </a:br>
            <a:r>
              <a:rPr lang="en-US" sz="2200" dirty="0" err="1"/>
              <a:t>En</a:t>
            </a:r>
            <a:r>
              <a:rPr lang="en-US" sz="2200" dirty="0"/>
              <a:t> </a:t>
            </a:r>
            <a:r>
              <a:rPr lang="en-US" sz="2200" dirty="0" err="1"/>
              <a:t>adición</a:t>
            </a:r>
            <a:r>
              <a:rPr lang="en-US" sz="2200" dirty="0"/>
              <a:t> a </a:t>
            </a:r>
            <a:r>
              <a:rPr lang="en-US" sz="2200" dirty="0" err="1"/>
              <a:t>estas</a:t>
            </a:r>
            <a:r>
              <a:rPr lang="en-US" sz="2200" dirty="0"/>
              <a:t> </a:t>
            </a:r>
            <a:r>
              <a:rPr lang="en-US" sz="2200" dirty="0" err="1"/>
              <a:t>uvas</a:t>
            </a:r>
            <a:r>
              <a:rPr lang="en-US" sz="2200" dirty="0"/>
              <a:t> </a:t>
            </a:r>
            <a:r>
              <a:rPr lang="en-US" sz="2200" dirty="0" err="1"/>
              <a:t>tintas</a:t>
            </a:r>
            <a:r>
              <a:rPr lang="en-US" sz="2200" dirty="0"/>
              <a:t>, </a:t>
            </a:r>
            <a:r>
              <a:rPr lang="en-US" sz="2200" dirty="0" err="1"/>
              <a:t>tambien</a:t>
            </a:r>
            <a:r>
              <a:rPr lang="en-US" sz="2200" dirty="0"/>
              <a:t> se </a:t>
            </a:r>
            <a:r>
              <a:rPr lang="en-US" sz="2200" dirty="0" err="1"/>
              <a:t>utiliza</a:t>
            </a:r>
            <a:r>
              <a:rPr lang="en-US" sz="2200" dirty="0"/>
              <a:t> algo de Malbec y </a:t>
            </a:r>
            <a:r>
              <a:rPr lang="en-US" sz="2200" dirty="0" err="1"/>
              <a:t>Carmenere</a:t>
            </a:r>
            <a:br>
              <a:rPr lang="en-US" sz="2200" dirty="0"/>
            </a:br>
            <a:endParaRPr lang="en-US" sz="3600" dirty="0"/>
          </a:p>
        </p:txBody>
      </p:sp>
      <p:pic>
        <p:nvPicPr>
          <p:cNvPr id="7" name="Content Placeholder 6">
            <a:extLst>
              <a:ext uri="{FF2B5EF4-FFF2-40B4-BE49-F238E27FC236}">
                <a16:creationId xmlns:a16="http://schemas.microsoft.com/office/drawing/2014/main" id="{CF98B187-B6F1-BB6C-0484-786CAC63AA73}"/>
              </a:ext>
            </a:extLst>
          </p:cNvPr>
          <p:cNvPicPr>
            <a:picLocks noGrp="1" noChangeAspect="1"/>
          </p:cNvPicPr>
          <p:nvPr>
            <p:ph sz="half" idx="1"/>
          </p:nvPr>
        </p:nvPicPr>
        <p:blipFill>
          <a:blip r:embed="rId2"/>
          <a:stretch>
            <a:fillRect/>
          </a:stretch>
        </p:blipFill>
        <p:spPr>
          <a:xfrm>
            <a:off x="239811" y="1789411"/>
            <a:ext cx="6023905" cy="1973291"/>
          </a:xfrm>
        </p:spPr>
      </p:pic>
      <p:pic>
        <p:nvPicPr>
          <p:cNvPr id="9" name="Picture 8">
            <a:extLst>
              <a:ext uri="{FF2B5EF4-FFF2-40B4-BE49-F238E27FC236}">
                <a16:creationId xmlns:a16="http://schemas.microsoft.com/office/drawing/2014/main" id="{D945D394-7BFE-AB12-EEAA-866B5986900E}"/>
              </a:ext>
            </a:extLst>
          </p:cNvPr>
          <p:cNvPicPr>
            <a:picLocks noChangeAspect="1"/>
          </p:cNvPicPr>
          <p:nvPr/>
        </p:nvPicPr>
        <p:blipFill>
          <a:blip r:embed="rId3"/>
          <a:stretch>
            <a:fillRect/>
          </a:stretch>
        </p:blipFill>
        <p:spPr>
          <a:xfrm>
            <a:off x="72095" y="4306878"/>
            <a:ext cx="6023905" cy="2310010"/>
          </a:xfrm>
          <a:prstGeom prst="rect">
            <a:avLst/>
          </a:prstGeom>
        </p:spPr>
      </p:pic>
      <p:pic>
        <p:nvPicPr>
          <p:cNvPr id="11" name="Picture 10">
            <a:extLst>
              <a:ext uri="{FF2B5EF4-FFF2-40B4-BE49-F238E27FC236}">
                <a16:creationId xmlns:a16="http://schemas.microsoft.com/office/drawing/2014/main" id="{78264A67-151B-D51C-204E-BC4EA0079F37}"/>
              </a:ext>
            </a:extLst>
          </p:cNvPr>
          <p:cNvPicPr>
            <a:picLocks noChangeAspect="1"/>
          </p:cNvPicPr>
          <p:nvPr/>
        </p:nvPicPr>
        <p:blipFill>
          <a:blip r:embed="rId4"/>
          <a:stretch>
            <a:fillRect/>
          </a:stretch>
        </p:blipFill>
        <p:spPr>
          <a:xfrm>
            <a:off x="6381422" y="1789410"/>
            <a:ext cx="5477860" cy="2120438"/>
          </a:xfrm>
          <a:prstGeom prst="rect">
            <a:avLst/>
          </a:prstGeom>
        </p:spPr>
      </p:pic>
      <p:pic>
        <p:nvPicPr>
          <p:cNvPr id="13" name="Picture 12">
            <a:extLst>
              <a:ext uri="{FF2B5EF4-FFF2-40B4-BE49-F238E27FC236}">
                <a16:creationId xmlns:a16="http://schemas.microsoft.com/office/drawing/2014/main" id="{CBFC330B-846E-07BE-2E02-E5AF98597B26}"/>
              </a:ext>
            </a:extLst>
          </p:cNvPr>
          <p:cNvPicPr>
            <a:picLocks noChangeAspect="1"/>
          </p:cNvPicPr>
          <p:nvPr/>
        </p:nvPicPr>
        <p:blipFill>
          <a:blip r:embed="rId5"/>
          <a:stretch>
            <a:fillRect/>
          </a:stretch>
        </p:blipFill>
        <p:spPr>
          <a:xfrm>
            <a:off x="6906558" y="4449429"/>
            <a:ext cx="4952724" cy="2310010"/>
          </a:xfrm>
          <a:prstGeom prst="rect">
            <a:avLst/>
          </a:prstGeom>
        </p:spPr>
      </p:pic>
    </p:spTree>
    <p:extLst>
      <p:ext uri="{BB962C8B-B14F-4D97-AF65-F5344CB8AC3E}">
        <p14:creationId xmlns:p14="http://schemas.microsoft.com/office/powerpoint/2010/main" val="3103004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FF23-CD61-4538-8D2C-13F284320A44}"/>
              </a:ext>
            </a:extLst>
          </p:cNvPr>
          <p:cNvSpPr>
            <a:spLocks noGrp="1"/>
          </p:cNvSpPr>
          <p:nvPr>
            <p:ph type="title"/>
          </p:nvPr>
        </p:nvSpPr>
        <p:spPr>
          <a:xfrm>
            <a:off x="838200" y="355600"/>
            <a:ext cx="10515600" cy="1004122"/>
          </a:xfrm>
        </p:spPr>
        <p:txBody>
          <a:bodyPr>
            <a:normAutofit fontScale="90000"/>
          </a:bodyPr>
          <a:lstStyle/>
          <a:p>
            <a:r>
              <a:rPr lang="en-US" sz="3600" dirty="0" err="1"/>
              <a:t>Burdeos</a:t>
            </a:r>
            <a:r>
              <a:rPr lang="en-US" sz="3600" dirty="0"/>
              <a:t>… Sus UVAS BLANCAS</a:t>
            </a:r>
            <a:br>
              <a:rPr lang="en-US" sz="3600" dirty="0"/>
            </a:br>
            <a:endParaRPr lang="en-US" sz="3600" dirty="0"/>
          </a:p>
        </p:txBody>
      </p:sp>
      <p:pic>
        <p:nvPicPr>
          <p:cNvPr id="18" name="Content Placeholder 17">
            <a:extLst>
              <a:ext uri="{FF2B5EF4-FFF2-40B4-BE49-F238E27FC236}">
                <a16:creationId xmlns:a16="http://schemas.microsoft.com/office/drawing/2014/main" id="{C3D5F217-E533-AD78-EFE4-2F7CD31B396B}"/>
              </a:ext>
            </a:extLst>
          </p:cNvPr>
          <p:cNvPicPr>
            <a:picLocks noGrp="1" noChangeAspect="1"/>
          </p:cNvPicPr>
          <p:nvPr>
            <p:ph sz="half" idx="1"/>
          </p:nvPr>
        </p:nvPicPr>
        <p:blipFill>
          <a:blip r:embed="rId2"/>
          <a:stretch>
            <a:fillRect/>
          </a:stretch>
        </p:blipFill>
        <p:spPr>
          <a:xfrm>
            <a:off x="127000" y="4409440"/>
            <a:ext cx="6187440" cy="2092960"/>
          </a:xfrm>
        </p:spPr>
      </p:pic>
      <p:sp>
        <p:nvSpPr>
          <p:cNvPr id="8" name="Rectangle 7">
            <a:extLst>
              <a:ext uri="{FF2B5EF4-FFF2-40B4-BE49-F238E27FC236}">
                <a16:creationId xmlns:a16="http://schemas.microsoft.com/office/drawing/2014/main" id="{24F1832B-E238-821E-D8D6-15A78871A1F9}"/>
              </a:ext>
            </a:extLst>
          </p:cNvPr>
          <p:cNvSpPr/>
          <p:nvPr/>
        </p:nvSpPr>
        <p:spPr>
          <a:xfrm>
            <a:off x="3870960" y="2184401"/>
            <a:ext cx="1529080" cy="56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E6A7D1C-6A1D-D4B8-098E-00B531243AA3}"/>
              </a:ext>
            </a:extLst>
          </p:cNvPr>
          <p:cNvPicPr>
            <a:picLocks noChangeAspect="1"/>
          </p:cNvPicPr>
          <p:nvPr/>
        </p:nvPicPr>
        <p:blipFill>
          <a:blip r:embed="rId3"/>
          <a:stretch>
            <a:fillRect/>
          </a:stretch>
        </p:blipFill>
        <p:spPr>
          <a:xfrm>
            <a:off x="127001" y="1929384"/>
            <a:ext cx="6263640" cy="2092960"/>
          </a:xfrm>
          <a:prstGeom prst="rect">
            <a:avLst/>
          </a:prstGeom>
        </p:spPr>
      </p:pic>
      <p:sp>
        <p:nvSpPr>
          <p:cNvPr id="16" name="Rectangle 15">
            <a:extLst>
              <a:ext uri="{FF2B5EF4-FFF2-40B4-BE49-F238E27FC236}">
                <a16:creationId xmlns:a16="http://schemas.microsoft.com/office/drawing/2014/main" id="{90CE9336-F0A7-A5B5-8511-92BC770820F5}"/>
              </a:ext>
            </a:extLst>
          </p:cNvPr>
          <p:cNvSpPr/>
          <p:nvPr/>
        </p:nvSpPr>
        <p:spPr>
          <a:xfrm>
            <a:off x="4602480" y="1929385"/>
            <a:ext cx="1711960" cy="590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A90F7D-ADA9-7C6B-991D-D211DA8A9C43}"/>
              </a:ext>
            </a:extLst>
          </p:cNvPr>
          <p:cNvPicPr>
            <a:picLocks noChangeAspect="1"/>
          </p:cNvPicPr>
          <p:nvPr/>
        </p:nvPicPr>
        <p:blipFill>
          <a:blip r:embed="rId4"/>
          <a:stretch>
            <a:fillRect/>
          </a:stretch>
        </p:blipFill>
        <p:spPr>
          <a:xfrm>
            <a:off x="6471920" y="2753360"/>
            <a:ext cx="5593079" cy="2377439"/>
          </a:xfrm>
          <a:prstGeom prst="rect">
            <a:avLst/>
          </a:prstGeom>
        </p:spPr>
      </p:pic>
      <p:sp>
        <p:nvSpPr>
          <p:cNvPr id="21" name="Rectangle 20">
            <a:extLst>
              <a:ext uri="{FF2B5EF4-FFF2-40B4-BE49-F238E27FC236}">
                <a16:creationId xmlns:a16="http://schemas.microsoft.com/office/drawing/2014/main" id="{DA7E3C97-9E6A-A24E-AE0A-A043C1982B56}"/>
              </a:ext>
            </a:extLst>
          </p:cNvPr>
          <p:cNvSpPr/>
          <p:nvPr/>
        </p:nvSpPr>
        <p:spPr>
          <a:xfrm>
            <a:off x="9885680" y="2559305"/>
            <a:ext cx="2103120" cy="590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395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FF23-CD61-4538-8D2C-13F284320A44}"/>
              </a:ext>
            </a:extLst>
          </p:cNvPr>
          <p:cNvSpPr>
            <a:spLocks noGrp="1"/>
          </p:cNvSpPr>
          <p:nvPr>
            <p:ph type="title"/>
          </p:nvPr>
        </p:nvSpPr>
        <p:spPr>
          <a:xfrm>
            <a:off x="838200" y="152401"/>
            <a:ext cx="10515600" cy="1690688"/>
          </a:xfrm>
        </p:spPr>
        <p:txBody>
          <a:bodyPr>
            <a:normAutofit/>
          </a:bodyPr>
          <a:lstStyle/>
          <a:p>
            <a:r>
              <a:rPr lang="en-US" sz="3600" dirty="0" err="1"/>
              <a:t>Burdeos</a:t>
            </a:r>
            <a:r>
              <a:rPr lang="en-US" sz="3600" dirty="0"/>
              <a:t>… </a:t>
            </a:r>
            <a:r>
              <a:rPr lang="en-US" sz="3600" dirty="0" err="1"/>
              <a:t>Nuevas</a:t>
            </a:r>
            <a:r>
              <a:rPr lang="en-US" sz="3600" dirty="0"/>
              <a:t> UVAS</a:t>
            </a:r>
            <a:br>
              <a:rPr lang="en-US" sz="3600" dirty="0"/>
            </a:br>
            <a:r>
              <a:rPr lang="es-ES" sz="1800" b="1" i="0" dirty="0">
                <a:solidFill>
                  <a:srgbClr val="333333"/>
                </a:solidFill>
                <a:effectLst/>
                <a:highlight>
                  <a:srgbClr val="FFFF00"/>
                </a:highlight>
                <a:latin typeface="+mn-lt"/>
              </a:rPr>
              <a:t>Debido al cambio climático, el continente europeo es azotado cada año por olas de calor que afectan significativamente la producción de vino. Por ello, los productores de vinos de Burdeos decidieron dar un paso audaz y firme, autorizando siete nuevas variedades de uvas para vinos “</a:t>
            </a:r>
            <a:r>
              <a:rPr lang="es-ES" sz="1800" b="1" i="0" dirty="0" err="1">
                <a:solidFill>
                  <a:srgbClr val="333333"/>
                </a:solidFill>
                <a:effectLst/>
                <a:highlight>
                  <a:srgbClr val="FFFF00"/>
                </a:highlight>
                <a:latin typeface="+mn-lt"/>
              </a:rPr>
              <a:t>Bordeaux</a:t>
            </a:r>
            <a:r>
              <a:rPr lang="es-ES" sz="1800" b="1" i="0" dirty="0">
                <a:solidFill>
                  <a:srgbClr val="333333"/>
                </a:solidFill>
                <a:effectLst/>
                <a:highlight>
                  <a:srgbClr val="FFFF00"/>
                </a:highlight>
                <a:latin typeface="+mn-lt"/>
              </a:rPr>
              <a:t> </a:t>
            </a:r>
            <a:r>
              <a:rPr lang="es-ES" sz="1800" b="1" i="0" dirty="0" err="1">
                <a:solidFill>
                  <a:srgbClr val="333333"/>
                </a:solidFill>
                <a:effectLst/>
                <a:highlight>
                  <a:srgbClr val="FFFF00"/>
                </a:highlight>
                <a:latin typeface="+mn-lt"/>
              </a:rPr>
              <a:t>Appellation</a:t>
            </a:r>
            <a:r>
              <a:rPr lang="es-ES" sz="1800" b="1" i="0" dirty="0">
                <a:solidFill>
                  <a:srgbClr val="333333"/>
                </a:solidFill>
                <a:effectLst/>
                <a:highlight>
                  <a:srgbClr val="FFFF00"/>
                </a:highlight>
                <a:latin typeface="+mn-lt"/>
              </a:rPr>
              <a:t> </a:t>
            </a:r>
            <a:r>
              <a:rPr lang="es-ES" sz="1800" b="1" i="0" dirty="0" err="1">
                <a:solidFill>
                  <a:srgbClr val="333333"/>
                </a:solidFill>
                <a:effectLst/>
                <a:highlight>
                  <a:srgbClr val="FFFF00"/>
                </a:highlight>
                <a:latin typeface="+mn-lt"/>
              </a:rPr>
              <a:t>d’Origine</a:t>
            </a:r>
            <a:r>
              <a:rPr lang="es-ES" sz="1800" b="1" i="0" dirty="0">
                <a:solidFill>
                  <a:srgbClr val="333333"/>
                </a:solidFill>
                <a:effectLst/>
                <a:highlight>
                  <a:srgbClr val="FFFF00"/>
                </a:highlight>
                <a:latin typeface="+mn-lt"/>
              </a:rPr>
              <a:t> </a:t>
            </a:r>
            <a:r>
              <a:rPr lang="es-ES" sz="1800" b="1" i="0" dirty="0" err="1">
                <a:solidFill>
                  <a:srgbClr val="333333"/>
                </a:solidFill>
                <a:effectLst/>
                <a:highlight>
                  <a:srgbClr val="FFFF00"/>
                </a:highlight>
                <a:latin typeface="+mn-lt"/>
              </a:rPr>
              <a:t>Contrôlée</a:t>
            </a:r>
            <a:r>
              <a:rPr lang="es-ES" sz="1800" b="1" i="0" dirty="0">
                <a:solidFill>
                  <a:srgbClr val="333333"/>
                </a:solidFill>
                <a:effectLst/>
                <a:highlight>
                  <a:srgbClr val="FFFF00"/>
                </a:highlight>
                <a:latin typeface="+mn-lt"/>
              </a:rPr>
              <a:t>”</a:t>
            </a:r>
            <a:endParaRPr lang="en-US" sz="3600" b="1" dirty="0">
              <a:highlight>
                <a:srgbClr val="FFFF00"/>
              </a:highlight>
              <a:latin typeface="+mn-lt"/>
            </a:endParaRPr>
          </a:p>
        </p:txBody>
      </p:sp>
      <p:sp>
        <p:nvSpPr>
          <p:cNvPr id="11" name="Content Placeholder 10">
            <a:extLst>
              <a:ext uri="{FF2B5EF4-FFF2-40B4-BE49-F238E27FC236}">
                <a16:creationId xmlns:a16="http://schemas.microsoft.com/office/drawing/2014/main" id="{98AF9FD9-E950-FBA9-DEB3-197929B03FD2}"/>
              </a:ext>
            </a:extLst>
          </p:cNvPr>
          <p:cNvSpPr>
            <a:spLocks noGrp="1"/>
          </p:cNvSpPr>
          <p:nvPr>
            <p:ph sz="half" idx="1"/>
          </p:nvPr>
        </p:nvSpPr>
        <p:spPr>
          <a:xfrm>
            <a:off x="304800" y="1929384"/>
            <a:ext cx="11247120" cy="4786376"/>
          </a:xfrm>
        </p:spPr>
        <p:txBody>
          <a:bodyPr>
            <a:normAutofit lnSpcReduction="10000"/>
          </a:bodyPr>
          <a:lstStyle/>
          <a:p>
            <a:pPr marL="0" indent="0" algn="l" fontAlgn="base">
              <a:buNone/>
            </a:pPr>
            <a:r>
              <a:rPr lang="es-ES" sz="2400" b="1" i="0" u="sng" dirty="0">
                <a:solidFill>
                  <a:srgbClr val="333333"/>
                </a:solidFill>
                <a:effectLst/>
              </a:rPr>
              <a:t>Las siete uvas de Burdeos recién aprobadas, cuatro rojas y tres blancas, incluyen dos uvas portuguesas importantes/incluyen dos de origen portugués.</a:t>
            </a:r>
          </a:p>
          <a:p>
            <a:pPr algn="l" fontAlgn="base">
              <a:buFont typeface="Arial" panose="020B0604020202020204" pitchFamily="34" charset="0"/>
              <a:buChar char="•"/>
            </a:pPr>
            <a:r>
              <a:rPr lang="es-ES" sz="2400" b="1" i="0" dirty="0" err="1">
                <a:solidFill>
                  <a:srgbClr val="000000"/>
                </a:solidFill>
                <a:effectLst/>
                <a:highlight>
                  <a:srgbClr val="FFFF00"/>
                </a:highlight>
              </a:rPr>
              <a:t>Touriga</a:t>
            </a:r>
            <a:r>
              <a:rPr lang="es-ES" sz="2400" b="1" i="0" dirty="0">
                <a:solidFill>
                  <a:srgbClr val="000000"/>
                </a:solidFill>
                <a:effectLst/>
                <a:highlight>
                  <a:srgbClr val="FFFF00"/>
                </a:highlight>
              </a:rPr>
              <a:t> Nacional</a:t>
            </a:r>
            <a:r>
              <a:rPr lang="es-ES" sz="2400" b="1" i="0" dirty="0">
                <a:solidFill>
                  <a:srgbClr val="000000"/>
                </a:solidFill>
                <a:effectLst/>
              </a:rPr>
              <a:t>, quizás la mejor uva en el valle del Duero de Portugal. Elabora vinos de gran complejidad y elegancia incluso en condiciones cálidas y secas.</a:t>
            </a:r>
          </a:p>
          <a:p>
            <a:pPr algn="l" fontAlgn="base">
              <a:buFont typeface="Arial" panose="020B0604020202020204" pitchFamily="34" charset="0"/>
              <a:buChar char="•"/>
            </a:pPr>
            <a:r>
              <a:rPr lang="es-ES" sz="2400" b="1" i="0" dirty="0">
                <a:solidFill>
                  <a:srgbClr val="000000"/>
                </a:solidFill>
                <a:effectLst/>
                <a:highlight>
                  <a:srgbClr val="FFFF00"/>
                </a:highlight>
              </a:rPr>
              <a:t>Albariño</a:t>
            </a:r>
            <a:r>
              <a:rPr lang="es-ES" sz="2400" b="1" i="0" dirty="0">
                <a:solidFill>
                  <a:srgbClr val="000000"/>
                </a:solidFill>
                <a:effectLst/>
              </a:rPr>
              <a:t>, uva blanca, que produce excelentes vinos de las costas de Portugal y norte de España.</a:t>
            </a:r>
          </a:p>
          <a:p>
            <a:pPr algn="l" fontAlgn="base">
              <a:buFont typeface="Arial" panose="020B0604020202020204" pitchFamily="34" charset="0"/>
              <a:buChar char="•"/>
            </a:pPr>
            <a:r>
              <a:rPr lang="es-ES" sz="2400" b="1" i="0" dirty="0" err="1">
                <a:solidFill>
                  <a:srgbClr val="000000"/>
                </a:solidFill>
                <a:effectLst/>
                <a:highlight>
                  <a:srgbClr val="FFFF00"/>
                </a:highlight>
              </a:rPr>
              <a:t>Marselan</a:t>
            </a:r>
            <a:r>
              <a:rPr lang="es-ES" sz="2400" b="1" i="0" dirty="0">
                <a:solidFill>
                  <a:srgbClr val="000000"/>
                </a:solidFill>
                <a:effectLst/>
              </a:rPr>
              <a:t>, un cruce entre Cabernet Sauvignon y Garnacha tolerante al calor creada en un instituto de investigación francés en 1961. </a:t>
            </a:r>
            <a:r>
              <a:rPr lang="es-ES" sz="2400" b="1" i="0" dirty="0" err="1">
                <a:solidFill>
                  <a:srgbClr val="000000"/>
                </a:solidFill>
                <a:effectLst/>
              </a:rPr>
              <a:t>Marselan</a:t>
            </a:r>
            <a:r>
              <a:rPr lang="es-ES" sz="2400" b="1" i="0" dirty="0">
                <a:solidFill>
                  <a:srgbClr val="000000"/>
                </a:solidFill>
                <a:effectLst/>
              </a:rPr>
              <a:t> aparece en algunos vinos tintos del sur de Francia, pero es un vino varietal importante en China.</a:t>
            </a:r>
          </a:p>
          <a:p>
            <a:pPr algn="l" fontAlgn="base">
              <a:buFont typeface="Arial" panose="020B0604020202020204" pitchFamily="34" charset="0"/>
              <a:buChar char="•"/>
            </a:pPr>
            <a:r>
              <a:rPr lang="es-ES" sz="2400" b="1" i="0" dirty="0">
                <a:solidFill>
                  <a:srgbClr val="000000"/>
                </a:solidFill>
                <a:effectLst/>
                <a:highlight>
                  <a:srgbClr val="FFFF00"/>
                </a:highlight>
              </a:rPr>
              <a:t>Petit </a:t>
            </a:r>
            <a:r>
              <a:rPr lang="es-ES" sz="2400" b="1" i="0" dirty="0" err="1">
                <a:solidFill>
                  <a:srgbClr val="000000"/>
                </a:solidFill>
                <a:effectLst/>
                <a:highlight>
                  <a:srgbClr val="FFFF00"/>
                </a:highlight>
              </a:rPr>
              <a:t>Manseng</a:t>
            </a:r>
            <a:r>
              <a:rPr lang="es-ES" sz="2400" b="1" i="0" dirty="0">
                <a:solidFill>
                  <a:srgbClr val="000000"/>
                </a:solidFill>
                <a:effectLst/>
                <a:highlight>
                  <a:srgbClr val="FFFF00"/>
                </a:highlight>
              </a:rPr>
              <a:t>, </a:t>
            </a:r>
            <a:r>
              <a:rPr lang="es-ES" sz="2400" b="1" i="0" dirty="0">
                <a:solidFill>
                  <a:srgbClr val="000000"/>
                </a:solidFill>
                <a:effectLst/>
              </a:rPr>
              <a:t>una variedad blanca que generalmente se usa en vinos dulces.</a:t>
            </a:r>
          </a:p>
          <a:p>
            <a:pPr algn="l" fontAlgn="base">
              <a:buFont typeface="Arial" panose="020B0604020202020204" pitchFamily="34" charset="0"/>
              <a:buChar char="•"/>
            </a:pPr>
            <a:r>
              <a:rPr lang="es-ES" sz="2400" b="1" i="0" dirty="0" err="1">
                <a:solidFill>
                  <a:srgbClr val="000000"/>
                </a:solidFill>
                <a:effectLst/>
                <a:highlight>
                  <a:srgbClr val="FFFF00"/>
                </a:highlight>
              </a:rPr>
              <a:t>Arinarnoa</a:t>
            </a:r>
            <a:r>
              <a:rPr lang="es-ES" sz="2400" b="1" i="0" dirty="0">
                <a:solidFill>
                  <a:srgbClr val="000000"/>
                </a:solidFill>
                <a:effectLst/>
                <a:highlight>
                  <a:srgbClr val="FFFF00"/>
                </a:highlight>
              </a:rPr>
              <a:t>,</a:t>
            </a:r>
            <a:r>
              <a:rPr lang="es-ES" sz="2400" b="1" i="0" dirty="0">
                <a:solidFill>
                  <a:srgbClr val="000000"/>
                </a:solidFill>
                <a:effectLst/>
              </a:rPr>
              <a:t> un cruce entre la uva Cabernet Sauvignon y la uva </a:t>
            </a:r>
            <a:r>
              <a:rPr lang="es-ES" sz="2400" b="1" i="0" dirty="0" err="1">
                <a:solidFill>
                  <a:srgbClr val="000000"/>
                </a:solidFill>
                <a:effectLst/>
              </a:rPr>
              <a:t>Tannat</a:t>
            </a:r>
            <a:r>
              <a:rPr lang="es-ES" sz="2400" b="1" i="0" dirty="0">
                <a:solidFill>
                  <a:srgbClr val="000000"/>
                </a:solidFill>
                <a:effectLst/>
              </a:rPr>
              <a:t>.</a:t>
            </a:r>
          </a:p>
          <a:p>
            <a:pPr algn="l" fontAlgn="base">
              <a:buFont typeface="Arial" panose="020B0604020202020204" pitchFamily="34" charset="0"/>
              <a:buChar char="•"/>
            </a:pPr>
            <a:r>
              <a:rPr lang="es-ES" sz="2400" b="1" i="0" dirty="0" err="1">
                <a:solidFill>
                  <a:srgbClr val="000000"/>
                </a:solidFill>
                <a:effectLst/>
                <a:highlight>
                  <a:srgbClr val="FFFF00"/>
                </a:highlight>
              </a:rPr>
              <a:t>Castets</a:t>
            </a:r>
            <a:r>
              <a:rPr lang="es-ES" sz="2400" b="1" i="0" dirty="0">
                <a:solidFill>
                  <a:srgbClr val="000000"/>
                </a:solidFill>
                <a:effectLst/>
                <a:highlight>
                  <a:srgbClr val="FFFF00"/>
                </a:highlight>
              </a:rPr>
              <a:t>, </a:t>
            </a:r>
            <a:r>
              <a:rPr lang="es-ES" sz="2400" b="1" i="0" dirty="0">
                <a:solidFill>
                  <a:srgbClr val="000000"/>
                </a:solidFill>
                <a:effectLst/>
              </a:rPr>
              <a:t>una rara variedad roja identificada por primera vez en Burdeos en 1870.</a:t>
            </a:r>
          </a:p>
          <a:p>
            <a:pPr algn="l" fontAlgn="base">
              <a:buFont typeface="Arial" panose="020B0604020202020204" pitchFamily="34" charset="0"/>
              <a:buChar char="•"/>
            </a:pPr>
            <a:r>
              <a:rPr lang="es-ES" sz="2400" b="1" i="0" dirty="0" err="1">
                <a:solidFill>
                  <a:srgbClr val="000000"/>
                </a:solidFill>
                <a:effectLst/>
                <a:highlight>
                  <a:srgbClr val="FFFF00"/>
                </a:highlight>
              </a:rPr>
              <a:t>Liliorila</a:t>
            </a:r>
            <a:r>
              <a:rPr lang="es-ES" sz="2400" b="1" i="0" dirty="0">
                <a:solidFill>
                  <a:srgbClr val="000000"/>
                </a:solidFill>
                <a:effectLst/>
                <a:highlight>
                  <a:srgbClr val="FFFF00"/>
                </a:highlight>
              </a:rPr>
              <a:t>,</a:t>
            </a:r>
            <a:r>
              <a:rPr lang="es-ES" sz="2400" b="1" i="0" dirty="0">
                <a:solidFill>
                  <a:srgbClr val="000000"/>
                </a:solidFill>
                <a:effectLst/>
              </a:rPr>
              <a:t> una variedad blanca inusual, que es un cruce entre la uva Chardonnay y la uva Barroco .</a:t>
            </a:r>
          </a:p>
        </p:txBody>
      </p:sp>
    </p:spTree>
    <p:extLst>
      <p:ext uri="{BB962C8B-B14F-4D97-AF65-F5344CB8AC3E}">
        <p14:creationId xmlns:p14="http://schemas.microsoft.com/office/powerpoint/2010/main" val="4045642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8C025-D9A6-359F-E9EC-992BD9EAE80C}"/>
              </a:ext>
            </a:extLst>
          </p:cNvPr>
          <p:cNvSpPr>
            <a:spLocks noGrp="1"/>
          </p:cNvSpPr>
          <p:nvPr>
            <p:ph type="title"/>
          </p:nvPr>
        </p:nvSpPr>
        <p:spPr>
          <a:xfrm>
            <a:off x="838200" y="365125"/>
            <a:ext cx="11353800" cy="1240155"/>
          </a:xfrm>
        </p:spPr>
        <p:txBody>
          <a:bodyPr>
            <a:normAutofit/>
          </a:bodyPr>
          <a:lstStyle/>
          <a:p>
            <a:pPr marR="0" lvl="0" algn="l" defTabSz="914400" rtl="0" eaLnBrk="1" fontAlgn="auto" latinLnBrk="0" hangingPunct="1">
              <a:lnSpc>
                <a:spcPct val="110000"/>
              </a:lnSpc>
              <a:spcBef>
                <a:spcPts val="1000"/>
              </a:spcBef>
              <a:spcAft>
                <a:spcPts val="0"/>
              </a:spcAft>
              <a:buClrTx/>
              <a:buSzTx/>
              <a:tabLst/>
              <a:defRPr/>
            </a:pPr>
            <a:r>
              <a:rPr lang="en-US" sz="3200" dirty="0"/>
              <a:t>Cabernet Merlot </a:t>
            </a:r>
            <a:r>
              <a:rPr lang="en-US" sz="3200" dirty="0" err="1"/>
              <a:t>el</a:t>
            </a:r>
            <a:r>
              <a:rPr lang="en-US" sz="3200" dirty="0"/>
              <a:t> “COUPAGE” de </a:t>
            </a:r>
            <a:r>
              <a:rPr lang="en-US" sz="3200" dirty="0" err="1"/>
              <a:t>Burdeos</a:t>
            </a:r>
            <a:endParaRPr lang="en-US" sz="3200" dirty="0"/>
          </a:p>
        </p:txBody>
      </p:sp>
      <p:sp>
        <p:nvSpPr>
          <p:cNvPr id="3" name="Content Placeholder 2">
            <a:extLst>
              <a:ext uri="{FF2B5EF4-FFF2-40B4-BE49-F238E27FC236}">
                <a16:creationId xmlns:a16="http://schemas.microsoft.com/office/drawing/2014/main" id="{2BE7CB3A-C3C6-2451-FB9E-BB816D85D294}"/>
              </a:ext>
            </a:extLst>
          </p:cNvPr>
          <p:cNvSpPr>
            <a:spLocks noGrp="1"/>
          </p:cNvSpPr>
          <p:nvPr>
            <p:ph sz="half" idx="1"/>
          </p:nvPr>
        </p:nvSpPr>
        <p:spPr>
          <a:xfrm>
            <a:off x="243840" y="1929384"/>
            <a:ext cx="11765280" cy="4766056"/>
          </a:xfrm>
        </p:spPr>
        <p:txBody>
          <a:bodyPr>
            <a:normAutofit fontScale="47500" lnSpcReduction="20000"/>
          </a:bodyPr>
          <a:lstStyle/>
          <a:p>
            <a:pPr algn="l"/>
            <a:r>
              <a:rPr lang="es-ES" sz="4400" b="1" i="0" dirty="0">
                <a:solidFill>
                  <a:srgbClr val="3C4858"/>
                </a:solidFill>
                <a:effectLst/>
                <a:highlight>
                  <a:srgbClr val="FFFF00"/>
                </a:highlight>
              </a:rPr>
              <a:t>La mezcla (“</a:t>
            </a:r>
            <a:r>
              <a:rPr lang="es-ES" sz="4400" b="1" i="0" dirty="0" err="1">
                <a:solidFill>
                  <a:srgbClr val="3C4858"/>
                </a:solidFill>
                <a:effectLst/>
                <a:highlight>
                  <a:srgbClr val="FFFF00"/>
                </a:highlight>
              </a:rPr>
              <a:t>coupage</a:t>
            </a:r>
            <a:r>
              <a:rPr lang="es-ES" sz="4400" b="1" i="0" dirty="0">
                <a:solidFill>
                  <a:srgbClr val="3C4858"/>
                </a:solidFill>
                <a:effectLst/>
                <a:highlight>
                  <a:srgbClr val="FFFF00"/>
                </a:highlight>
              </a:rPr>
              <a:t>” en francés) favorita para elaborar vinos tintos en el mundo proviene de Burdeos, en el suroeste de Francia</a:t>
            </a:r>
            <a:r>
              <a:rPr lang="es-ES" sz="4400" b="1" i="0" dirty="0">
                <a:solidFill>
                  <a:srgbClr val="3C4858"/>
                </a:solidFill>
                <a:effectLst/>
              </a:rPr>
              <a:t>. </a:t>
            </a:r>
            <a:r>
              <a:rPr lang="es-ES" sz="4400" b="1" i="0" dirty="0">
                <a:solidFill>
                  <a:srgbClr val="3C4858"/>
                </a:solidFill>
                <a:effectLst/>
                <a:highlight>
                  <a:srgbClr val="FFFF00"/>
                </a:highlight>
              </a:rPr>
              <a:t>Los vinos tintos de Burdeos van desde los más económicos, para beberlos a diario, hasta a algunos de los más caros y famosos del mundo. Normalmente estos vinos se elaboran combinando cinco variedades de uva, aunque dos en particular son las que reciben toda la atención -Cabernet Sauvignon y Merlo</a:t>
            </a:r>
            <a:r>
              <a:rPr lang="es-ES" sz="4400" b="1" i="0" dirty="0">
                <a:solidFill>
                  <a:srgbClr val="3C4858"/>
                </a:solidFill>
                <a:effectLst/>
              </a:rPr>
              <a:t>t. Las otras tres -Petit </a:t>
            </a:r>
            <a:r>
              <a:rPr lang="es-ES" sz="4400" b="1" i="0" dirty="0" err="1">
                <a:solidFill>
                  <a:srgbClr val="3C4858"/>
                </a:solidFill>
                <a:effectLst/>
              </a:rPr>
              <a:t>Verdot</a:t>
            </a:r>
            <a:r>
              <a:rPr lang="es-ES" sz="4400" b="1" i="0" dirty="0">
                <a:solidFill>
                  <a:srgbClr val="3C4858"/>
                </a:solidFill>
                <a:effectLst/>
              </a:rPr>
              <a:t>, Cabernet </a:t>
            </a:r>
            <a:r>
              <a:rPr lang="es-ES" sz="4400" b="1" i="0" dirty="0" err="1">
                <a:solidFill>
                  <a:srgbClr val="3C4858"/>
                </a:solidFill>
                <a:effectLst/>
              </a:rPr>
              <a:t>Franc</a:t>
            </a:r>
            <a:r>
              <a:rPr lang="es-ES" sz="4400" b="1" i="0" dirty="0">
                <a:solidFill>
                  <a:srgbClr val="3C4858"/>
                </a:solidFill>
                <a:effectLst/>
              </a:rPr>
              <a:t> y Malbec- generalmente se añaden en cantidades mucho más pequeñas.</a:t>
            </a:r>
            <a:br>
              <a:rPr lang="es-ES" sz="4400" b="1" i="0" dirty="0">
                <a:solidFill>
                  <a:srgbClr val="3C4858"/>
                </a:solidFill>
                <a:effectLst/>
              </a:rPr>
            </a:br>
            <a:r>
              <a:rPr lang="es-ES" sz="4400" b="1" i="0" dirty="0">
                <a:solidFill>
                  <a:srgbClr val="3C4858"/>
                </a:solidFill>
                <a:effectLst/>
                <a:highlight>
                  <a:srgbClr val="FFFF00"/>
                </a:highlight>
              </a:rPr>
              <a:t>La uva Cabernet Sauvignon aporta estructura y taninos al caldo, y es de vital importancia cuando se elaboran vinos con un gran potencial de envejecimiento. La uva Merlot equilibra la ecuación contribuyendo con generosa fruta y un carácter suave y redondeado. Combinadas, estas variedades de uva producen algo verdaderamente excepcional… ¡la “Cabernet Merlot” es sin duda la estrella del espectáculo en Burdeos!</a:t>
            </a:r>
            <a:br>
              <a:rPr lang="es-ES" sz="4400" b="1" i="0" dirty="0">
                <a:solidFill>
                  <a:srgbClr val="3C4858"/>
                </a:solidFill>
                <a:effectLst/>
                <a:highlight>
                  <a:srgbClr val="FFFF00"/>
                </a:highlight>
              </a:rPr>
            </a:br>
            <a:r>
              <a:rPr lang="es-ES" sz="4400" b="1" i="0" dirty="0">
                <a:solidFill>
                  <a:srgbClr val="3C4858"/>
                </a:solidFill>
                <a:effectLst/>
                <a:highlight>
                  <a:srgbClr val="FFFF00"/>
                </a:highlight>
              </a:rPr>
              <a:t>Esta es la combinación de algunos de los mejores y más caros vinos de Burdeos.</a:t>
            </a:r>
            <a:r>
              <a:rPr lang="es-ES" sz="4400" b="1" i="0" dirty="0">
                <a:solidFill>
                  <a:srgbClr val="3C4858"/>
                </a:solidFill>
                <a:effectLst/>
              </a:rPr>
              <a:t> Los mejores ejemplos, como los históricos «</a:t>
            </a:r>
            <a:r>
              <a:rPr lang="es-ES" sz="4400" b="1" i="0" dirty="0" err="1">
                <a:solidFill>
                  <a:srgbClr val="3C4858"/>
                </a:solidFill>
                <a:effectLst/>
              </a:rPr>
              <a:t>Premiers</a:t>
            </a:r>
            <a:r>
              <a:rPr lang="es-ES" sz="4400" b="1" i="0" dirty="0">
                <a:solidFill>
                  <a:srgbClr val="3C4858"/>
                </a:solidFill>
                <a:effectLst/>
              </a:rPr>
              <a:t> </a:t>
            </a:r>
            <a:r>
              <a:rPr lang="es-ES" sz="4400" b="1" i="0" dirty="0" err="1">
                <a:solidFill>
                  <a:srgbClr val="3C4858"/>
                </a:solidFill>
                <a:effectLst/>
              </a:rPr>
              <a:t>Crus</a:t>
            </a:r>
            <a:r>
              <a:rPr lang="es-ES" sz="4400" b="1" i="0" dirty="0">
                <a:solidFill>
                  <a:srgbClr val="3C4858"/>
                </a:solidFill>
                <a:effectLst/>
              </a:rPr>
              <a:t>» </a:t>
            </a:r>
            <a:r>
              <a:rPr lang="es-ES" sz="4400" b="1" i="0" dirty="0" err="1">
                <a:solidFill>
                  <a:srgbClr val="3C4858"/>
                </a:solidFill>
                <a:effectLst/>
              </a:rPr>
              <a:t>Château</a:t>
            </a:r>
            <a:r>
              <a:rPr lang="es-ES" sz="4400" b="1" i="0" dirty="0">
                <a:solidFill>
                  <a:srgbClr val="3C4858"/>
                </a:solidFill>
                <a:effectLst/>
              </a:rPr>
              <a:t> </a:t>
            </a:r>
            <a:r>
              <a:rPr lang="es-ES" sz="4400" b="1" i="0" dirty="0" err="1">
                <a:solidFill>
                  <a:srgbClr val="3C4858"/>
                </a:solidFill>
                <a:effectLst/>
              </a:rPr>
              <a:t>Lafite</a:t>
            </a:r>
            <a:r>
              <a:rPr lang="es-ES" sz="4400" b="1" i="0" dirty="0">
                <a:solidFill>
                  <a:srgbClr val="3C4858"/>
                </a:solidFill>
                <a:effectLst/>
              </a:rPr>
              <a:t> Rothschild, </a:t>
            </a:r>
            <a:r>
              <a:rPr lang="es-ES" sz="4400" b="1" i="0" dirty="0" err="1">
                <a:solidFill>
                  <a:srgbClr val="3C4858"/>
                </a:solidFill>
                <a:effectLst/>
              </a:rPr>
              <a:t>Château</a:t>
            </a:r>
            <a:r>
              <a:rPr lang="es-ES" sz="4400" b="1" i="0" dirty="0">
                <a:solidFill>
                  <a:srgbClr val="3C4858"/>
                </a:solidFill>
                <a:effectLst/>
              </a:rPr>
              <a:t> </a:t>
            </a:r>
            <a:r>
              <a:rPr lang="es-ES" sz="4400" b="1" i="0" dirty="0" err="1">
                <a:solidFill>
                  <a:srgbClr val="3C4858"/>
                </a:solidFill>
                <a:effectLst/>
              </a:rPr>
              <a:t>Mouton</a:t>
            </a:r>
            <a:r>
              <a:rPr lang="es-ES" sz="4400" b="1" i="0" dirty="0">
                <a:solidFill>
                  <a:srgbClr val="3C4858"/>
                </a:solidFill>
                <a:effectLst/>
              </a:rPr>
              <a:t> Rothschild, </a:t>
            </a:r>
            <a:r>
              <a:rPr lang="es-ES" sz="4400" b="1" i="0" dirty="0" err="1">
                <a:solidFill>
                  <a:srgbClr val="3C4858"/>
                </a:solidFill>
                <a:effectLst/>
              </a:rPr>
              <a:t>Château</a:t>
            </a:r>
            <a:r>
              <a:rPr lang="es-ES" sz="4400" b="1" i="0" dirty="0">
                <a:solidFill>
                  <a:srgbClr val="3C4858"/>
                </a:solidFill>
                <a:effectLst/>
              </a:rPr>
              <a:t> Latour, </a:t>
            </a:r>
            <a:r>
              <a:rPr lang="es-ES" sz="4400" b="1" i="0" dirty="0" err="1">
                <a:solidFill>
                  <a:srgbClr val="3C4858"/>
                </a:solidFill>
                <a:effectLst/>
              </a:rPr>
              <a:t>Château</a:t>
            </a:r>
            <a:r>
              <a:rPr lang="es-ES" sz="4400" b="1" i="0" dirty="0">
                <a:solidFill>
                  <a:srgbClr val="3C4858"/>
                </a:solidFill>
                <a:effectLst/>
              </a:rPr>
              <a:t> </a:t>
            </a:r>
            <a:r>
              <a:rPr lang="es-ES" sz="4400" b="1" i="0" dirty="0" err="1">
                <a:solidFill>
                  <a:srgbClr val="3C4858"/>
                </a:solidFill>
                <a:effectLst/>
              </a:rPr>
              <a:t>Haut</a:t>
            </a:r>
            <a:r>
              <a:rPr lang="es-ES" sz="4400" b="1" i="0" dirty="0">
                <a:solidFill>
                  <a:srgbClr val="3C4858"/>
                </a:solidFill>
                <a:effectLst/>
              </a:rPr>
              <a:t>-Brion y </a:t>
            </a:r>
            <a:r>
              <a:rPr lang="es-ES" sz="4400" b="1" i="0" dirty="0" err="1">
                <a:solidFill>
                  <a:srgbClr val="3C4858"/>
                </a:solidFill>
                <a:effectLst/>
              </a:rPr>
              <a:t>Château</a:t>
            </a:r>
            <a:r>
              <a:rPr lang="es-ES" sz="4400" b="1" i="0" dirty="0">
                <a:solidFill>
                  <a:srgbClr val="3C4858"/>
                </a:solidFill>
                <a:effectLst/>
              </a:rPr>
              <a:t> </a:t>
            </a:r>
            <a:r>
              <a:rPr lang="es-ES" sz="4400" b="1" i="0" dirty="0" err="1">
                <a:solidFill>
                  <a:srgbClr val="3C4858"/>
                </a:solidFill>
                <a:effectLst/>
              </a:rPr>
              <a:t>Margaux</a:t>
            </a:r>
            <a:r>
              <a:rPr lang="es-ES" sz="4400" b="1" i="0" dirty="0">
                <a:solidFill>
                  <a:srgbClr val="3C4858"/>
                </a:solidFill>
                <a:effectLst/>
              </a:rPr>
              <a:t> están basados principalmente en la mezcla de Cabernet y Merlot. Otros excelentes productores que usan la “Cabernet Merlot” son </a:t>
            </a:r>
            <a:r>
              <a:rPr lang="es-ES" sz="4400" b="1" i="0" dirty="0" err="1">
                <a:solidFill>
                  <a:srgbClr val="3C4858"/>
                </a:solidFill>
                <a:effectLst/>
              </a:rPr>
              <a:t>Château</a:t>
            </a:r>
            <a:r>
              <a:rPr lang="es-ES" sz="4400" b="1" i="0" dirty="0">
                <a:solidFill>
                  <a:srgbClr val="3C4858"/>
                </a:solidFill>
                <a:effectLst/>
              </a:rPr>
              <a:t> La </a:t>
            </a:r>
            <a:r>
              <a:rPr lang="es-ES" sz="4400" b="1" i="0" dirty="0" err="1">
                <a:solidFill>
                  <a:srgbClr val="3C4858"/>
                </a:solidFill>
                <a:effectLst/>
              </a:rPr>
              <a:t>Mission</a:t>
            </a:r>
            <a:r>
              <a:rPr lang="es-ES" sz="4400" b="1" i="0" dirty="0">
                <a:solidFill>
                  <a:srgbClr val="3C4858"/>
                </a:solidFill>
                <a:effectLst/>
              </a:rPr>
              <a:t> </a:t>
            </a:r>
            <a:r>
              <a:rPr lang="es-ES" sz="4400" b="1" i="0" dirty="0" err="1">
                <a:solidFill>
                  <a:srgbClr val="3C4858"/>
                </a:solidFill>
                <a:effectLst/>
              </a:rPr>
              <a:t>Haut</a:t>
            </a:r>
            <a:r>
              <a:rPr lang="es-ES" sz="4400" b="1" i="0" dirty="0">
                <a:solidFill>
                  <a:srgbClr val="3C4858"/>
                </a:solidFill>
                <a:effectLst/>
              </a:rPr>
              <a:t>-Brion, </a:t>
            </a:r>
            <a:r>
              <a:rPr lang="es-ES" sz="4400" b="1" i="0" dirty="0" err="1">
                <a:solidFill>
                  <a:srgbClr val="3C4858"/>
                </a:solidFill>
                <a:effectLst/>
              </a:rPr>
              <a:t>Château</a:t>
            </a:r>
            <a:r>
              <a:rPr lang="es-ES" sz="4400" b="1" i="0" dirty="0">
                <a:solidFill>
                  <a:srgbClr val="3C4858"/>
                </a:solidFill>
                <a:effectLst/>
              </a:rPr>
              <a:t> Palmer, </a:t>
            </a:r>
            <a:r>
              <a:rPr lang="es-ES" sz="4400" b="1" i="0" dirty="0" err="1">
                <a:solidFill>
                  <a:srgbClr val="3C4858"/>
                </a:solidFill>
                <a:effectLst/>
              </a:rPr>
              <a:t>Château</a:t>
            </a:r>
            <a:r>
              <a:rPr lang="es-ES" sz="4400" b="1" i="0" dirty="0">
                <a:solidFill>
                  <a:srgbClr val="3C4858"/>
                </a:solidFill>
                <a:effectLst/>
              </a:rPr>
              <a:t> Cos </a:t>
            </a:r>
            <a:r>
              <a:rPr lang="es-ES" sz="4400" b="1" i="0" dirty="0" err="1">
                <a:solidFill>
                  <a:srgbClr val="3C4858"/>
                </a:solidFill>
                <a:effectLst/>
              </a:rPr>
              <a:t>d’Estournel</a:t>
            </a:r>
            <a:r>
              <a:rPr lang="es-ES" sz="4400" b="1" i="0" dirty="0">
                <a:solidFill>
                  <a:srgbClr val="3C4858"/>
                </a:solidFill>
                <a:effectLst/>
              </a:rPr>
              <a:t> y </a:t>
            </a:r>
            <a:r>
              <a:rPr lang="es-ES" sz="4400" b="1" i="0" dirty="0" err="1">
                <a:solidFill>
                  <a:srgbClr val="3C4858"/>
                </a:solidFill>
                <a:effectLst/>
              </a:rPr>
              <a:t>Château</a:t>
            </a:r>
            <a:r>
              <a:rPr lang="es-ES" sz="4400" b="1" i="0" dirty="0">
                <a:solidFill>
                  <a:srgbClr val="3C4858"/>
                </a:solidFill>
                <a:effectLst/>
              </a:rPr>
              <a:t> </a:t>
            </a:r>
            <a:r>
              <a:rPr lang="es-ES" sz="4400" b="1" i="0" dirty="0" err="1">
                <a:solidFill>
                  <a:srgbClr val="3C4858"/>
                </a:solidFill>
                <a:effectLst/>
              </a:rPr>
              <a:t>Léoville</a:t>
            </a:r>
            <a:r>
              <a:rPr lang="es-ES" sz="4400" b="1" i="0" dirty="0">
                <a:solidFill>
                  <a:srgbClr val="3C4858"/>
                </a:solidFill>
                <a:effectLst/>
              </a:rPr>
              <a:t> Las Cases. Estos vinos habitualmente cuestan cientos, si no miles de euros en las cartas de vinos en un restaurante.</a:t>
            </a:r>
          </a:p>
          <a:p>
            <a:pPr algn="l"/>
            <a:r>
              <a:rPr lang="es-ES" sz="4400" b="1" i="0" dirty="0">
                <a:solidFill>
                  <a:srgbClr val="3C4858"/>
                </a:solidFill>
                <a:effectLst/>
              </a:rPr>
              <a:t>Si deseas obtener más información sobre Cabernet Merlot de Burdeos, visita la página web oficial de los </a:t>
            </a:r>
            <a:r>
              <a:rPr lang="es-ES" sz="4400" b="1" i="0" u="none" strike="noStrike" dirty="0">
                <a:solidFill>
                  <a:srgbClr val="E91E63"/>
                </a:solidFill>
                <a:effectLst/>
                <a:hlinkClick r:id="rId2"/>
              </a:rPr>
              <a:t>vinos de Burdeos</a:t>
            </a:r>
            <a:r>
              <a:rPr lang="es-ES" sz="4400" b="1" i="0" dirty="0">
                <a:solidFill>
                  <a:srgbClr val="3C4858"/>
                </a:solidFill>
                <a:effectLst/>
              </a:rPr>
              <a:t>.</a:t>
            </a:r>
          </a:p>
          <a:p>
            <a:pPr algn="l"/>
            <a:r>
              <a:rPr lang="es-ES" sz="4400" b="1" i="0" dirty="0">
                <a:solidFill>
                  <a:srgbClr val="3C4858"/>
                </a:solidFill>
                <a:effectLst/>
              </a:rPr>
              <a:t>Sin embargo, no es necesario gastar una pequeña fortuna con el fin de disfrutar de un vino “Cabernet Merlot”. Estos dos uvas y esta mezcla no son de ninguna manera exclusivos de Burdeos, ni incluso de Francia.</a:t>
            </a:r>
          </a:p>
          <a:p>
            <a:endParaRPr lang="en-US" dirty="0"/>
          </a:p>
        </p:txBody>
      </p:sp>
    </p:spTree>
    <p:extLst>
      <p:ext uri="{BB962C8B-B14F-4D97-AF65-F5344CB8AC3E}">
        <p14:creationId xmlns:p14="http://schemas.microsoft.com/office/powerpoint/2010/main" val="1632334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8CD810-67D9-449A-993F-DC9229359F9B}"/>
              </a:ext>
            </a:extLst>
          </p:cNvPr>
          <p:cNvSpPr>
            <a:spLocks noGrp="1"/>
          </p:cNvSpPr>
          <p:nvPr>
            <p:ph type="title"/>
          </p:nvPr>
        </p:nvSpPr>
        <p:spPr>
          <a:xfrm>
            <a:off x="557784" y="484632"/>
            <a:ext cx="3526536" cy="2678176"/>
          </a:xfrm>
        </p:spPr>
        <p:txBody>
          <a:bodyPr vert="horz" lIns="91440" tIns="45720" rIns="91440" bIns="45720" rtlCol="0" anchor="b">
            <a:noAutofit/>
          </a:bodyPr>
          <a:lstStyle/>
          <a:p>
            <a:r>
              <a:rPr lang="en-US" sz="4400" dirty="0" err="1"/>
              <a:t>Métodos</a:t>
            </a:r>
            <a:r>
              <a:rPr lang="en-US" sz="4400" dirty="0"/>
              <a:t> de </a:t>
            </a:r>
            <a:r>
              <a:rPr lang="en-US" sz="4400" dirty="0" err="1"/>
              <a:t>Vinificación</a:t>
            </a:r>
            <a:endParaRPr lang="en-US" sz="4400" dirty="0"/>
          </a:p>
        </p:txBody>
      </p:sp>
      <p:pic>
        <p:nvPicPr>
          <p:cNvPr id="10" name="Picture 9">
            <a:extLst>
              <a:ext uri="{FF2B5EF4-FFF2-40B4-BE49-F238E27FC236}">
                <a16:creationId xmlns:a16="http://schemas.microsoft.com/office/drawing/2014/main" id="{0A0221D5-737D-C9E2-0D77-95C2E450C0B0}"/>
              </a:ext>
            </a:extLst>
          </p:cNvPr>
          <p:cNvPicPr>
            <a:picLocks noChangeAspect="1"/>
          </p:cNvPicPr>
          <p:nvPr/>
        </p:nvPicPr>
        <p:blipFill>
          <a:blip r:embed="rId2"/>
          <a:stretch>
            <a:fillRect/>
          </a:stretch>
        </p:blipFill>
        <p:spPr>
          <a:xfrm>
            <a:off x="4801373" y="311912"/>
            <a:ext cx="7309347" cy="6315456"/>
          </a:xfrm>
          <a:prstGeom prst="rect">
            <a:avLst/>
          </a:prstGeom>
        </p:spPr>
      </p:pic>
      <p:pic>
        <p:nvPicPr>
          <p:cNvPr id="8" name="Content Placeholder 7">
            <a:extLst>
              <a:ext uri="{FF2B5EF4-FFF2-40B4-BE49-F238E27FC236}">
                <a16:creationId xmlns:a16="http://schemas.microsoft.com/office/drawing/2014/main" id="{328C1F02-662B-93EE-F469-9D5CA3FA9B90}"/>
              </a:ext>
            </a:extLst>
          </p:cNvPr>
          <p:cNvPicPr>
            <a:picLocks noChangeAspect="1"/>
          </p:cNvPicPr>
          <p:nvPr/>
        </p:nvPicPr>
        <p:blipFill>
          <a:blip r:embed="rId3"/>
          <a:stretch>
            <a:fillRect/>
          </a:stretch>
        </p:blipFill>
        <p:spPr>
          <a:xfrm>
            <a:off x="7058597" y="4572651"/>
            <a:ext cx="4633341" cy="983202"/>
          </a:xfrm>
          <a:prstGeom prst="rect">
            <a:avLst/>
          </a:prstGeom>
        </p:spPr>
      </p:pic>
    </p:spTree>
    <p:extLst>
      <p:ext uri="{BB962C8B-B14F-4D97-AF65-F5344CB8AC3E}">
        <p14:creationId xmlns:p14="http://schemas.microsoft.com/office/powerpoint/2010/main" val="3819016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84BA-ED5D-D433-880C-1BE5D9F12028}"/>
              </a:ext>
            </a:extLst>
          </p:cNvPr>
          <p:cNvSpPr>
            <a:spLocks noGrp="1"/>
          </p:cNvSpPr>
          <p:nvPr>
            <p:ph type="title"/>
          </p:nvPr>
        </p:nvSpPr>
        <p:spPr>
          <a:xfrm>
            <a:off x="838200" y="203201"/>
            <a:ext cx="10515600" cy="843280"/>
          </a:xfrm>
        </p:spPr>
        <p:txBody>
          <a:bodyPr>
            <a:noAutofit/>
          </a:bodyPr>
          <a:lstStyle/>
          <a:p>
            <a:r>
              <a:rPr lang="en-US" sz="3600" dirty="0"/>
              <a:t>BURDEOS – </a:t>
            </a:r>
            <a:r>
              <a:rPr lang="en-US" sz="3600" dirty="0" err="1"/>
              <a:t>Vitucultura</a:t>
            </a:r>
            <a:r>
              <a:rPr lang="en-US" sz="3600" dirty="0"/>
              <a:t> &amp; </a:t>
            </a:r>
            <a:r>
              <a:rPr lang="en-US" sz="3600" dirty="0" err="1"/>
              <a:t>Enología</a:t>
            </a:r>
            <a:r>
              <a:rPr lang="en-US" sz="3600" dirty="0"/>
              <a:t> general</a:t>
            </a:r>
          </a:p>
        </p:txBody>
      </p:sp>
      <p:sp>
        <p:nvSpPr>
          <p:cNvPr id="3" name="Content Placeholder 2">
            <a:extLst>
              <a:ext uri="{FF2B5EF4-FFF2-40B4-BE49-F238E27FC236}">
                <a16:creationId xmlns:a16="http://schemas.microsoft.com/office/drawing/2014/main" id="{7848FB43-81AA-A4AD-E287-BA1D0022BDFF}"/>
              </a:ext>
            </a:extLst>
          </p:cNvPr>
          <p:cNvSpPr>
            <a:spLocks noGrp="1"/>
          </p:cNvSpPr>
          <p:nvPr>
            <p:ph idx="1"/>
          </p:nvPr>
        </p:nvSpPr>
        <p:spPr>
          <a:xfrm>
            <a:off x="111760" y="1696721"/>
            <a:ext cx="11541760" cy="4958078"/>
          </a:xfrm>
        </p:spPr>
        <p:txBody>
          <a:bodyPr>
            <a:normAutofit lnSpcReduction="10000"/>
          </a:bodyPr>
          <a:lstStyle/>
          <a:p>
            <a:r>
              <a:rPr lang="es-ES" b="1" i="0" dirty="0">
                <a:solidFill>
                  <a:srgbClr val="202122"/>
                </a:solidFill>
                <a:effectLst/>
                <a:highlight>
                  <a:srgbClr val="FFFF00"/>
                </a:highlight>
              </a:rPr>
              <a:t>Las vides generalmente se </a:t>
            </a:r>
            <a:r>
              <a:rPr lang="es-ES" b="1" i="0" u="none" strike="noStrike" dirty="0">
                <a:solidFill>
                  <a:srgbClr val="0645AD"/>
                </a:solidFill>
                <a:effectLst/>
                <a:highlight>
                  <a:srgbClr val="FFFF00"/>
                </a:highlight>
                <a:hlinkClick r:id="rId2" tooltip="Vine training"/>
              </a:rPr>
              <a:t>entrenan</a:t>
            </a:r>
            <a:r>
              <a:rPr lang="es-ES" b="1" i="0" dirty="0">
                <a:solidFill>
                  <a:srgbClr val="202122"/>
                </a:solidFill>
                <a:effectLst/>
                <a:highlight>
                  <a:srgbClr val="FFFF00"/>
                </a:highlight>
              </a:rPr>
              <a:t> en guyot simple o doble</a:t>
            </a:r>
            <a:r>
              <a:rPr lang="es-ES" b="1" i="0" dirty="0">
                <a:solidFill>
                  <a:srgbClr val="202122"/>
                </a:solidFill>
                <a:effectLst/>
              </a:rPr>
              <a:t>. La recolección a mano es preferida por la mayoría de los prestigiosos castillos, pero la cosecha a máquina es popular en otros lugares.</a:t>
            </a:r>
          </a:p>
          <a:p>
            <a:pPr marL="0" indent="0">
              <a:buNone/>
            </a:pPr>
            <a:endParaRPr lang="es-ES" b="1" i="0" dirty="0">
              <a:solidFill>
                <a:srgbClr val="202122"/>
              </a:solidFill>
              <a:effectLst/>
            </a:endParaRPr>
          </a:p>
          <a:p>
            <a:r>
              <a:rPr lang="es-ES" sz="2400" b="1" i="0" dirty="0">
                <a:solidFill>
                  <a:srgbClr val="202122"/>
                </a:solidFill>
                <a:effectLst/>
                <a:highlight>
                  <a:srgbClr val="FFFF00"/>
                </a:highlight>
              </a:rPr>
              <a:t>Después de la cosecha, las uvas generalmente se clasifican y despalillan antes de triturarlas</a:t>
            </a:r>
            <a:r>
              <a:rPr lang="es-ES" sz="2400" b="1" i="0" dirty="0">
                <a:solidFill>
                  <a:srgbClr val="202122"/>
                </a:solidFill>
                <a:effectLst/>
              </a:rPr>
              <a:t>. La trituración se realizaba tradicionalmente a pie, pero la trituración mecánica ahora se usa casi universalmente.</a:t>
            </a:r>
            <a:r>
              <a:rPr lang="es-ES" sz="2400" b="1" i="0" dirty="0">
                <a:solidFill>
                  <a:srgbClr val="202122"/>
                </a:solidFill>
                <a:effectLst/>
                <a:highlight>
                  <a:srgbClr val="FFFF00"/>
                </a:highlight>
              </a:rPr>
              <a:t> </a:t>
            </a:r>
            <a:r>
              <a:rPr lang="es-ES" sz="2400" b="1" i="0" u="none" strike="noStrike" dirty="0">
                <a:solidFill>
                  <a:srgbClr val="0645AD"/>
                </a:solidFill>
                <a:effectLst/>
                <a:highlight>
                  <a:srgbClr val="FFFF00"/>
                </a:highlight>
                <a:hlinkClick r:id="rId3" tooltip="Chaptalization"/>
              </a:rPr>
              <a:t>La chaptalización</a:t>
            </a:r>
            <a:r>
              <a:rPr lang="es-ES" sz="2400" b="1" i="0" dirty="0">
                <a:solidFill>
                  <a:srgbClr val="202122"/>
                </a:solidFill>
                <a:effectLst/>
                <a:highlight>
                  <a:srgbClr val="FFFF00"/>
                </a:highlight>
              </a:rPr>
              <a:t> está permitida, y es bastante común</a:t>
            </a:r>
            <a:r>
              <a:rPr lang="es-ES" sz="2400" b="1" i="0" dirty="0">
                <a:solidFill>
                  <a:srgbClr val="202122"/>
                </a:solidFill>
                <a:effectLst/>
              </a:rPr>
              <a:t>. </a:t>
            </a:r>
            <a:r>
              <a:rPr lang="es-ES" sz="2400" b="1" i="0" dirty="0">
                <a:solidFill>
                  <a:srgbClr val="202122"/>
                </a:solidFill>
                <a:effectLst/>
                <a:highlight>
                  <a:srgbClr val="FFFF00"/>
                </a:highlight>
              </a:rPr>
              <a:t>Luego se lleva a cabo la </a:t>
            </a:r>
            <a:r>
              <a:rPr lang="es-ES" sz="2400" b="1" i="0" u="none" strike="noStrike" dirty="0">
                <a:solidFill>
                  <a:srgbClr val="0645AD"/>
                </a:solidFill>
                <a:effectLst/>
                <a:highlight>
                  <a:srgbClr val="FFFF00"/>
                </a:highlight>
                <a:hlinkClick r:id="rId4" tooltip="Fermentation (wine)"/>
              </a:rPr>
              <a:t>fermentación</a:t>
            </a:r>
            <a:r>
              <a:rPr lang="es-ES" sz="2400" b="1" i="0" dirty="0">
                <a:solidFill>
                  <a:srgbClr val="202122"/>
                </a:solidFill>
                <a:effectLst/>
                <a:highlight>
                  <a:srgbClr val="FFFF00"/>
                </a:highlight>
              </a:rPr>
              <a:t>, generalmente en cubas de acero inoxidable con temperatura controlada</a:t>
            </a:r>
            <a:r>
              <a:rPr lang="es-ES" sz="2400" b="1" i="0" dirty="0">
                <a:solidFill>
                  <a:srgbClr val="202122"/>
                </a:solidFill>
                <a:effectLst/>
              </a:rPr>
              <a:t>. </a:t>
            </a:r>
            <a:r>
              <a:rPr lang="es-ES" sz="2400" b="1" i="0" dirty="0">
                <a:solidFill>
                  <a:srgbClr val="202122"/>
                </a:solidFill>
                <a:effectLst/>
                <a:highlight>
                  <a:srgbClr val="FFFF00"/>
                </a:highlight>
              </a:rPr>
              <a:t>A continuación</a:t>
            </a:r>
            <a:r>
              <a:rPr lang="es-ES" sz="2400" b="1" i="0" u="none" strike="noStrike" dirty="0">
                <a:solidFill>
                  <a:srgbClr val="0645AD"/>
                </a:solidFill>
                <a:effectLst/>
                <a:highlight>
                  <a:srgbClr val="FFFF00"/>
                </a:highlight>
                <a:hlinkClick r:id="rId5" tooltip="Must"/>
              </a:rPr>
              <a:t>, el mosto</a:t>
            </a:r>
            <a:r>
              <a:rPr lang="es-ES" sz="2400" b="1" i="0" dirty="0">
                <a:solidFill>
                  <a:srgbClr val="202122"/>
                </a:solidFill>
                <a:effectLst/>
                <a:highlight>
                  <a:srgbClr val="FFFF00"/>
                </a:highlight>
              </a:rPr>
              <a:t> </a:t>
            </a:r>
            <a:r>
              <a:rPr lang="es-ES" sz="2400" b="1" i="0" u="none" strike="noStrike" dirty="0">
                <a:solidFill>
                  <a:srgbClr val="0645AD"/>
                </a:solidFill>
                <a:effectLst/>
                <a:highlight>
                  <a:srgbClr val="FFFF00"/>
                </a:highlight>
                <a:hlinkClick r:id="rId6" tooltip="Pressing (wine)"/>
              </a:rPr>
              <a:t>se presiona</a:t>
            </a:r>
            <a:r>
              <a:rPr lang="es-ES" sz="2400" b="1" i="0" dirty="0">
                <a:solidFill>
                  <a:srgbClr val="202122"/>
                </a:solidFill>
                <a:effectLst/>
                <a:highlight>
                  <a:srgbClr val="FFFF00"/>
                </a:highlight>
              </a:rPr>
              <a:t> y se transfiere a las barricas (en la mayoría de los casos) durante un período de envejecimiento (comúnmente un año). La barrica tradicional de Burdeos es una barrica de roble de 225 litros</a:t>
            </a:r>
            <a:r>
              <a:rPr lang="es-ES" sz="2400" b="1" i="0" dirty="0">
                <a:solidFill>
                  <a:srgbClr val="202122"/>
                </a:solidFill>
                <a:effectLst/>
              </a:rPr>
              <a:t>. </a:t>
            </a:r>
            <a:r>
              <a:rPr lang="es-ES" sz="2400" b="1" i="0" dirty="0">
                <a:solidFill>
                  <a:srgbClr val="202122"/>
                </a:solidFill>
                <a:effectLst/>
                <a:highlight>
                  <a:srgbClr val="FFFF00"/>
                </a:highlight>
              </a:rPr>
              <a:t>En algún momento entre el prensado y el embotellado se mezcla el vino. Esta es una parte integral del proceso de elaboración del vino de Burdeos, ya que casi todos los vinos </a:t>
            </a:r>
            <a:r>
              <a:rPr lang="es-ES" sz="2400" b="1" i="0" u="none" strike="noStrike" dirty="0">
                <a:solidFill>
                  <a:srgbClr val="0645AD"/>
                </a:solidFill>
                <a:effectLst/>
                <a:highlight>
                  <a:srgbClr val="FFFF00"/>
                </a:highlight>
                <a:hlinkClick r:id="rId7" tooltip="Varietals"/>
              </a:rPr>
              <a:t>de Burdeos son varietales</a:t>
            </a:r>
            <a:r>
              <a:rPr lang="es-ES" sz="2400" b="1" i="0" dirty="0">
                <a:solidFill>
                  <a:srgbClr val="202122"/>
                </a:solidFill>
                <a:effectLst/>
                <a:highlight>
                  <a:srgbClr val="FFFF00"/>
                </a:highlight>
              </a:rPr>
              <a:t>; el vino de diferentes variedades de uva se mezcla, dependiendo de las condiciones de la cosecha, para producir un vino en el estilo preferido del castillo.</a:t>
            </a:r>
            <a:r>
              <a:rPr lang="es-ES" sz="2400" b="1" i="0" dirty="0">
                <a:solidFill>
                  <a:srgbClr val="202122"/>
                </a:solidFill>
                <a:effectLst/>
              </a:rPr>
              <a:t> </a:t>
            </a:r>
            <a:r>
              <a:rPr lang="es-ES" sz="2400" b="1" i="0" dirty="0">
                <a:solidFill>
                  <a:srgbClr val="202122"/>
                </a:solidFill>
                <a:effectLst/>
                <a:highlight>
                  <a:srgbClr val="FFFF00"/>
                </a:highlight>
              </a:rPr>
              <a:t>Además de mezclar vino de diferentes variedades de uva, el vino de diferentes partes del viñedo a menudo se envejece por separado y luego se mezcla en el vino principal o en el segundo (o se vende al por mayor) de acuerdo con el juicio del enólogo. El vino se embotella y generalmente se somete a un nuevo período de envejecimiento antes de que se lance a la venta.</a:t>
            </a:r>
            <a:endParaRPr lang="en-US" sz="3600" b="1" dirty="0">
              <a:highlight>
                <a:srgbClr val="FFFF00"/>
              </a:highlight>
            </a:endParaRPr>
          </a:p>
        </p:txBody>
      </p:sp>
    </p:spTree>
    <p:extLst>
      <p:ext uri="{BB962C8B-B14F-4D97-AF65-F5344CB8AC3E}">
        <p14:creationId xmlns:p14="http://schemas.microsoft.com/office/powerpoint/2010/main" val="47443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2583E-F4D7-D9EA-2D35-C7BFCA80C969}"/>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514" b="10935"/>
          <a:stretch/>
        </p:blipFill>
        <p:spPr>
          <a:xfrm>
            <a:off x="20" y="10"/>
            <a:ext cx="12191979" cy="6857990"/>
          </a:xfrm>
          <a:prstGeom prst="rect">
            <a:avLst/>
          </a:prstGeom>
        </p:spPr>
      </p:pic>
      <p:sp>
        <p:nvSpPr>
          <p:cNvPr id="2" name="Title 1">
            <a:extLst>
              <a:ext uri="{FF2B5EF4-FFF2-40B4-BE49-F238E27FC236}">
                <a16:creationId xmlns:a16="http://schemas.microsoft.com/office/drawing/2014/main" id="{754A2D9C-C66D-6DB9-E04A-C7D19043D907}"/>
              </a:ext>
            </a:extLst>
          </p:cNvPr>
          <p:cNvSpPr>
            <a:spLocks noGrp="1"/>
          </p:cNvSpPr>
          <p:nvPr>
            <p:ph type="title"/>
          </p:nvPr>
        </p:nvSpPr>
        <p:spPr/>
        <p:txBody>
          <a:bodyPr>
            <a:normAutofit/>
          </a:bodyPr>
          <a:lstStyle/>
          <a:p>
            <a:r>
              <a:rPr lang="en-US" sz="7200" dirty="0" err="1"/>
              <a:t>Contenido</a:t>
            </a:r>
            <a:endParaRPr lang="en-US" sz="7200" dirty="0"/>
          </a:p>
        </p:txBody>
      </p:sp>
      <p:sp>
        <p:nvSpPr>
          <p:cNvPr id="3" name="Content Placeholder 2">
            <a:extLst>
              <a:ext uri="{FF2B5EF4-FFF2-40B4-BE49-F238E27FC236}">
                <a16:creationId xmlns:a16="http://schemas.microsoft.com/office/drawing/2014/main" id="{BDA62452-95AE-D657-FC47-395EA2ED4E83}"/>
              </a:ext>
            </a:extLst>
          </p:cNvPr>
          <p:cNvSpPr>
            <a:spLocks noGrp="1"/>
          </p:cNvSpPr>
          <p:nvPr>
            <p:ph idx="1"/>
          </p:nvPr>
        </p:nvSpPr>
        <p:spPr>
          <a:xfrm>
            <a:off x="838200" y="2004446"/>
            <a:ext cx="10515600" cy="4542658"/>
          </a:xfrm>
        </p:spPr>
        <p:txBody>
          <a:bodyPr>
            <a:normAutofit fontScale="77500" lnSpcReduction="20000"/>
          </a:bodyPr>
          <a:lstStyle/>
          <a:p>
            <a:pPr>
              <a:lnSpc>
                <a:spcPct val="100000"/>
              </a:lnSpc>
            </a:pPr>
            <a:r>
              <a:rPr lang="en-US" b="1" dirty="0" err="1"/>
              <a:t>Mapas</a:t>
            </a:r>
            <a:r>
              <a:rPr lang="en-US" b="1" dirty="0"/>
              <a:t> de Francia, </a:t>
            </a:r>
            <a:r>
              <a:rPr lang="en-US" b="1" dirty="0" err="1"/>
              <a:t>Burdeos</a:t>
            </a:r>
            <a:r>
              <a:rPr lang="en-US" b="1" dirty="0"/>
              <a:t> y </a:t>
            </a:r>
            <a:r>
              <a:rPr lang="en-US" b="1" dirty="0" err="1"/>
              <a:t>Subregiones</a:t>
            </a:r>
            <a:endParaRPr lang="en-US" b="1" dirty="0"/>
          </a:p>
          <a:p>
            <a:pPr>
              <a:lnSpc>
                <a:spcPct val="100000"/>
              </a:lnSpc>
            </a:pPr>
            <a:r>
              <a:rPr lang="en-US" b="1" dirty="0" err="1"/>
              <a:t>Burdeos</a:t>
            </a:r>
            <a:r>
              <a:rPr lang="en-US" b="1" dirty="0"/>
              <a:t> – Historia</a:t>
            </a:r>
          </a:p>
          <a:p>
            <a:pPr>
              <a:lnSpc>
                <a:spcPct val="100000"/>
              </a:lnSpc>
            </a:pPr>
            <a:r>
              <a:rPr lang="en-US" b="1" dirty="0" err="1"/>
              <a:t>Clima</a:t>
            </a:r>
            <a:endParaRPr lang="en-US" b="1" dirty="0"/>
          </a:p>
          <a:p>
            <a:pPr>
              <a:lnSpc>
                <a:spcPct val="100000"/>
              </a:lnSpc>
            </a:pPr>
            <a:r>
              <a:rPr lang="en-US" b="1" dirty="0" err="1"/>
              <a:t>Margen</a:t>
            </a:r>
            <a:r>
              <a:rPr lang="en-US" b="1" dirty="0"/>
              <a:t> </a:t>
            </a:r>
            <a:r>
              <a:rPr lang="en-US" b="1" dirty="0" err="1"/>
              <a:t>Izquierdo</a:t>
            </a:r>
            <a:r>
              <a:rPr lang="en-US" b="1" dirty="0"/>
              <a:t> – </a:t>
            </a:r>
            <a:r>
              <a:rPr lang="en-US" b="1" dirty="0" err="1"/>
              <a:t>Geología</a:t>
            </a:r>
            <a:r>
              <a:rPr lang="en-US" b="1" dirty="0"/>
              <a:t>, </a:t>
            </a:r>
            <a:r>
              <a:rPr lang="en-US" b="1" dirty="0" err="1"/>
              <a:t>Topografía</a:t>
            </a:r>
            <a:r>
              <a:rPr lang="en-US" b="1" dirty="0"/>
              <a:t> y </a:t>
            </a:r>
            <a:r>
              <a:rPr lang="en-US" b="1" dirty="0" err="1"/>
              <a:t>Suelos</a:t>
            </a:r>
            <a:r>
              <a:rPr lang="en-US" b="1" dirty="0"/>
              <a:t> </a:t>
            </a:r>
          </a:p>
          <a:p>
            <a:pPr>
              <a:lnSpc>
                <a:spcPct val="100000"/>
              </a:lnSpc>
            </a:pPr>
            <a:r>
              <a:rPr lang="en-US" b="1" dirty="0" err="1"/>
              <a:t>Burdeos</a:t>
            </a:r>
            <a:r>
              <a:rPr lang="en-US" b="1" dirty="0"/>
              <a:t> - Sus </a:t>
            </a:r>
            <a:r>
              <a:rPr lang="en-US" b="1" dirty="0" err="1"/>
              <a:t>Uvas</a:t>
            </a:r>
            <a:endParaRPr lang="en-US" b="1" dirty="0"/>
          </a:p>
          <a:p>
            <a:pPr>
              <a:lnSpc>
                <a:spcPct val="100000"/>
              </a:lnSpc>
            </a:pPr>
            <a:r>
              <a:rPr lang="en-US" b="1" dirty="0" err="1"/>
              <a:t>Métodos</a:t>
            </a:r>
            <a:r>
              <a:rPr lang="en-US" b="1" dirty="0"/>
              <a:t> de </a:t>
            </a:r>
            <a:r>
              <a:rPr lang="en-US" b="1" dirty="0" err="1"/>
              <a:t>Vinificación</a:t>
            </a:r>
            <a:r>
              <a:rPr lang="en-US" b="1" dirty="0"/>
              <a:t> y </a:t>
            </a:r>
            <a:r>
              <a:rPr lang="en-US" b="1" dirty="0" err="1"/>
              <a:t>Coceptos</a:t>
            </a:r>
            <a:r>
              <a:rPr lang="en-US" b="1" dirty="0"/>
              <a:t> </a:t>
            </a:r>
            <a:r>
              <a:rPr lang="en-US" b="1" dirty="0" err="1"/>
              <a:t>Básicos</a:t>
            </a:r>
            <a:r>
              <a:rPr lang="en-US" b="1" dirty="0"/>
              <a:t> de </a:t>
            </a:r>
            <a:r>
              <a:rPr lang="en-US" b="1" dirty="0" err="1"/>
              <a:t>Viticultura</a:t>
            </a:r>
            <a:r>
              <a:rPr lang="en-US" b="1" dirty="0"/>
              <a:t> &amp; </a:t>
            </a:r>
            <a:r>
              <a:rPr lang="en-US" b="1" dirty="0" err="1"/>
              <a:t>Enología</a:t>
            </a:r>
            <a:r>
              <a:rPr lang="en-US" b="1" dirty="0"/>
              <a:t> </a:t>
            </a:r>
          </a:p>
          <a:p>
            <a:pPr>
              <a:lnSpc>
                <a:spcPct val="100000"/>
              </a:lnSpc>
            </a:pPr>
            <a:r>
              <a:rPr lang="en-US" b="1" dirty="0" err="1"/>
              <a:t>Burdeos</a:t>
            </a:r>
            <a:r>
              <a:rPr lang="en-US" b="1" dirty="0"/>
              <a:t> – </a:t>
            </a:r>
            <a:r>
              <a:rPr lang="en-US" b="1" dirty="0" err="1"/>
              <a:t>Denominaciones</a:t>
            </a:r>
            <a:r>
              <a:rPr lang="en-US" b="1" dirty="0"/>
              <a:t> </a:t>
            </a:r>
            <a:r>
              <a:rPr lang="en-US" b="1" dirty="0" err="1"/>
              <a:t>Geográficas</a:t>
            </a:r>
            <a:r>
              <a:rPr lang="en-US" b="1" dirty="0"/>
              <a:t> AOC y </a:t>
            </a:r>
            <a:r>
              <a:rPr lang="en-US" b="1" dirty="0" err="1"/>
              <a:t>Clasficaciones</a:t>
            </a:r>
            <a:endParaRPr lang="en-US" b="1" dirty="0"/>
          </a:p>
          <a:p>
            <a:pPr>
              <a:lnSpc>
                <a:spcPct val="100000"/>
              </a:lnSpc>
            </a:pPr>
            <a:r>
              <a:rPr lang="en-US" b="1" dirty="0" err="1"/>
              <a:t>Margen</a:t>
            </a:r>
            <a:r>
              <a:rPr lang="en-US" b="1" dirty="0"/>
              <a:t> </a:t>
            </a:r>
            <a:r>
              <a:rPr lang="en-US" b="1" dirty="0" err="1"/>
              <a:t>Izquierdo</a:t>
            </a:r>
            <a:r>
              <a:rPr lang="en-US" b="1" dirty="0"/>
              <a:t> y Sus </a:t>
            </a:r>
            <a:r>
              <a:rPr lang="en-US" b="1" dirty="0" err="1"/>
              <a:t>Mejores</a:t>
            </a:r>
            <a:r>
              <a:rPr lang="en-US" b="1" dirty="0"/>
              <a:t> Vinos </a:t>
            </a:r>
            <a:r>
              <a:rPr lang="en-US" b="1" dirty="0" err="1"/>
              <a:t>Producidos</a:t>
            </a:r>
            <a:r>
              <a:rPr lang="en-US" b="1" dirty="0"/>
              <a:t> </a:t>
            </a:r>
            <a:r>
              <a:rPr lang="en-US" b="1" dirty="0" err="1"/>
              <a:t>por</a:t>
            </a:r>
            <a:r>
              <a:rPr lang="en-US" b="1" dirty="0"/>
              <a:t> </a:t>
            </a:r>
            <a:r>
              <a:rPr lang="en-US" b="1" dirty="0" err="1"/>
              <a:t>Subregión</a:t>
            </a:r>
            <a:r>
              <a:rPr lang="en-US" b="1" dirty="0"/>
              <a:t> y </a:t>
            </a:r>
            <a:r>
              <a:rPr lang="en-US" b="1" dirty="0" err="1"/>
              <a:t>Denominación</a:t>
            </a:r>
            <a:r>
              <a:rPr lang="en-US" b="1" dirty="0"/>
              <a:t> (Médoc, Graves, Sauternes &amp; Barsac)</a:t>
            </a:r>
          </a:p>
          <a:p>
            <a:pPr>
              <a:lnSpc>
                <a:spcPct val="100000"/>
              </a:lnSpc>
            </a:pPr>
            <a:r>
              <a:rPr lang="en-US" b="1" dirty="0" err="1"/>
              <a:t>Algunos</a:t>
            </a:r>
            <a:r>
              <a:rPr lang="en-US" b="1" dirty="0"/>
              <a:t> de </a:t>
            </a:r>
            <a:r>
              <a:rPr lang="en-US" b="1" dirty="0" err="1"/>
              <a:t>los</a:t>
            </a:r>
            <a:r>
              <a:rPr lang="en-US" b="1" dirty="0"/>
              <a:t> Vinos Mas </a:t>
            </a:r>
            <a:r>
              <a:rPr lang="en-US" b="1" dirty="0" err="1"/>
              <a:t>Caros</a:t>
            </a:r>
            <a:r>
              <a:rPr lang="en-US" b="1" dirty="0"/>
              <a:t> del Mundo &amp; Tips </a:t>
            </a:r>
            <a:r>
              <a:rPr lang="en-US" b="1" dirty="0" err="1"/>
              <a:t>sobre</a:t>
            </a:r>
            <a:r>
              <a:rPr lang="en-US" b="1" dirty="0"/>
              <a:t> </a:t>
            </a:r>
            <a:r>
              <a:rPr lang="en-US" b="1" dirty="0" err="1"/>
              <a:t>los</a:t>
            </a:r>
            <a:r>
              <a:rPr lang="en-US" b="1" dirty="0"/>
              <a:t> vinos </a:t>
            </a:r>
            <a:r>
              <a:rPr lang="en-US" b="1" dirty="0" err="1"/>
              <a:t>Franceces</a:t>
            </a:r>
            <a:endParaRPr lang="en-US" b="1" dirty="0"/>
          </a:p>
          <a:p>
            <a:pPr>
              <a:lnSpc>
                <a:spcPct val="100000"/>
              </a:lnSpc>
            </a:pPr>
            <a:r>
              <a:rPr lang="en-US" b="1" dirty="0" err="1"/>
              <a:t>Referencias</a:t>
            </a:r>
            <a:endParaRPr lang="en-US" b="1" dirty="0"/>
          </a:p>
          <a:p>
            <a:pPr>
              <a:lnSpc>
                <a:spcPct val="100000"/>
              </a:lnSpc>
            </a:pPr>
            <a:r>
              <a:rPr lang="en-US" b="1" dirty="0" err="1"/>
              <a:t>Cata</a:t>
            </a:r>
            <a:r>
              <a:rPr lang="en-US" b="1" dirty="0"/>
              <a:t> </a:t>
            </a:r>
          </a:p>
          <a:p>
            <a:pPr>
              <a:lnSpc>
                <a:spcPct val="100000"/>
              </a:lnSpc>
            </a:pPr>
            <a:endParaRPr lang="en-US" sz="1600" b="1" dirty="0"/>
          </a:p>
          <a:p>
            <a:pPr>
              <a:lnSpc>
                <a:spcPct val="100000"/>
              </a:lnSpc>
            </a:pPr>
            <a:endParaRPr lang="en-US" sz="1600" b="1" dirty="0"/>
          </a:p>
          <a:p>
            <a:pPr>
              <a:lnSpc>
                <a:spcPct val="100000"/>
              </a:lnSpc>
            </a:pPr>
            <a:endParaRPr lang="en-US" sz="1600" b="1" dirty="0"/>
          </a:p>
          <a:p>
            <a:pPr>
              <a:lnSpc>
                <a:spcPct val="100000"/>
              </a:lnSpc>
            </a:pPr>
            <a:endParaRPr lang="en-US" sz="1600" b="1" dirty="0"/>
          </a:p>
          <a:p>
            <a:pPr>
              <a:lnSpc>
                <a:spcPct val="100000"/>
              </a:lnSpc>
            </a:pPr>
            <a:endParaRPr lang="en-US" sz="1600" dirty="0"/>
          </a:p>
          <a:p>
            <a:pPr>
              <a:lnSpc>
                <a:spcPct val="100000"/>
              </a:lnSpc>
            </a:pPr>
            <a:endParaRPr lang="en-US" sz="1600" dirty="0"/>
          </a:p>
          <a:p>
            <a:pPr>
              <a:lnSpc>
                <a:spcPct val="100000"/>
              </a:lnSpc>
            </a:pPr>
            <a:endParaRPr lang="en-US" sz="1600" dirty="0"/>
          </a:p>
          <a:p>
            <a:pPr>
              <a:lnSpc>
                <a:spcPct val="100000"/>
              </a:lnSpc>
            </a:pPr>
            <a:endParaRPr lang="en-US" sz="1600" dirty="0"/>
          </a:p>
          <a:p>
            <a:pPr>
              <a:lnSpc>
                <a:spcPct val="100000"/>
              </a:lnSpc>
            </a:pPr>
            <a:endParaRPr lang="en-US" sz="1600" dirty="0"/>
          </a:p>
          <a:p>
            <a:pPr>
              <a:lnSpc>
                <a:spcPct val="100000"/>
              </a:lnSpc>
            </a:pPr>
            <a:endParaRPr lang="en-US" sz="1600" dirty="0"/>
          </a:p>
        </p:txBody>
      </p:sp>
    </p:spTree>
    <p:extLst>
      <p:ext uri="{BB962C8B-B14F-4D97-AF65-F5344CB8AC3E}">
        <p14:creationId xmlns:p14="http://schemas.microsoft.com/office/powerpoint/2010/main" val="44411068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8CD810-67D9-449A-993F-DC9229359F9B}"/>
              </a:ext>
            </a:extLst>
          </p:cNvPr>
          <p:cNvSpPr>
            <a:spLocks noGrp="1"/>
          </p:cNvSpPr>
          <p:nvPr>
            <p:ph type="title"/>
          </p:nvPr>
        </p:nvSpPr>
        <p:spPr>
          <a:xfrm>
            <a:off x="838200" y="650240"/>
            <a:ext cx="10734040" cy="995680"/>
          </a:xfrm>
        </p:spPr>
        <p:txBody>
          <a:bodyPr>
            <a:normAutofit fontScale="90000"/>
          </a:bodyPr>
          <a:lstStyle/>
          <a:p>
            <a:r>
              <a:rPr lang="es-ES" sz="3100" b="1" dirty="0"/>
              <a:t>BURDEOS: </a:t>
            </a:r>
            <a:r>
              <a:rPr lang="es-ES" sz="3100" b="1" i="0" dirty="0">
                <a:effectLst/>
              </a:rPr>
              <a:t>Denominaciones Geográficas AOC y Clasificaciones</a:t>
            </a:r>
            <a:br>
              <a:rPr lang="es-ES" sz="1400" b="0" i="0" dirty="0">
                <a:effectLst/>
                <a:latin typeface="source-sans-pro"/>
              </a:rPr>
            </a:br>
            <a:endParaRPr lang="en-US" sz="4000" dirty="0"/>
          </a:p>
        </p:txBody>
      </p:sp>
      <p:sp>
        <p:nvSpPr>
          <p:cNvPr id="6" name="Content Placeholder 5">
            <a:extLst>
              <a:ext uri="{FF2B5EF4-FFF2-40B4-BE49-F238E27FC236}">
                <a16:creationId xmlns:a16="http://schemas.microsoft.com/office/drawing/2014/main" id="{B9B7342B-05A4-4D0D-AC15-195192848EFD}"/>
              </a:ext>
            </a:extLst>
          </p:cNvPr>
          <p:cNvSpPr>
            <a:spLocks noGrp="1"/>
          </p:cNvSpPr>
          <p:nvPr>
            <p:ph idx="1"/>
          </p:nvPr>
        </p:nvSpPr>
        <p:spPr>
          <a:xfrm>
            <a:off x="81280" y="1929384"/>
            <a:ext cx="11755120" cy="4251960"/>
          </a:xfrm>
        </p:spPr>
        <p:txBody>
          <a:bodyPr>
            <a:normAutofit fontScale="62500" lnSpcReduction="20000"/>
          </a:bodyPr>
          <a:lstStyle/>
          <a:p>
            <a:pPr algn="just"/>
            <a:r>
              <a:rPr lang="es-ES" sz="4000" b="1" i="0" dirty="0">
                <a:solidFill>
                  <a:srgbClr val="111111"/>
                </a:solidFill>
                <a:effectLst/>
                <a:highlight>
                  <a:srgbClr val="FFFF00"/>
                </a:highlight>
              </a:rPr>
              <a:t>La legislación francesa sigue el principio de la demarcación de los territorios vitivinícolas según criterios geográficos como sistema para garantizar la calidad del vino</a:t>
            </a:r>
            <a:r>
              <a:rPr lang="es-ES" sz="4000" b="1" i="0" dirty="0">
                <a:solidFill>
                  <a:srgbClr val="111111"/>
                </a:solidFill>
                <a:effectLst/>
              </a:rPr>
              <a:t>. Este </a:t>
            </a:r>
            <a:r>
              <a:rPr lang="es-ES" sz="4000" b="1" i="0" dirty="0">
                <a:solidFill>
                  <a:srgbClr val="111111"/>
                </a:solidFill>
                <a:effectLst/>
                <a:highlight>
                  <a:srgbClr val="FFFF00"/>
                </a:highlight>
              </a:rPr>
              <a:t>sistema de protección geográfica, </a:t>
            </a:r>
            <a:r>
              <a:rPr lang="es-ES" sz="4000" b="1" i="0" dirty="0">
                <a:solidFill>
                  <a:srgbClr val="111111"/>
                </a:solidFill>
                <a:effectLst/>
              </a:rPr>
              <a:t>conocido como </a:t>
            </a:r>
            <a:r>
              <a:rPr lang="es-ES" sz="4000" b="1" i="0" dirty="0" err="1">
                <a:solidFill>
                  <a:srgbClr val="111111"/>
                </a:solidFill>
                <a:effectLst/>
                <a:highlight>
                  <a:srgbClr val="FFFF00"/>
                </a:highlight>
              </a:rPr>
              <a:t>Apellation</a:t>
            </a:r>
            <a:r>
              <a:rPr lang="es-ES" sz="4000" b="1" i="0" dirty="0">
                <a:solidFill>
                  <a:srgbClr val="111111"/>
                </a:solidFill>
                <a:effectLst/>
                <a:highlight>
                  <a:srgbClr val="FFFF00"/>
                </a:highlight>
              </a:rPr>
              <a:t> </a:t>
            </a:r>
            <a:r>
              <a:rPr lang="es-ES" sz="4000" b="1" i="0" dirty="0" err="1">
                <a:solidFill>
                  <a:srgbClr val="111111"/>
                </a:solidFill>
                <a:effectLst/>
                <a:highlight>
                  <a:srgbClr val="FFFF00"/>
                </a:highlight>
              </a:rPr>
              <a:t>d’Origine</a:t>
            </a:r>
            <a:r>
              <a:rPr lang="es-ES" sz="4000" b="1" i="0" dirty="0">
                <a:solidFill>
                  <a:srgbClr val="111111"/>
                </a:solidFill>
                <a:effectLst/>
                <a:highlight>
                  <a:srgbClr val="FFFF00"/>
                </a:highlight>
              </a:rPr>
              <a:t> </a:t>
            </a:r>
            <a:r>
              <a:rPr lang="es-ES" sz="4000" b="1" i="0" dirty="0" err="1">
                <a:solidFill>
                  <a:srgbClr val="111111"/>
                </a:solidFill>
                <a:effectLst/>
                <a:highlight>
                  <a:srgbClr val="FFFF00"/>
                </a:highlight>
              </a:rPr>
              <a:t>Contrôlée</a:t>
            </a:r>
            <a:r>
              <a:rPr lang="es-ES" sz="4000" b="1" i="0" dirty="0">
                <a:solidFill>
                  <a:srgbClr val="111111"/>
                </a:solidFill>
                <a:effectLst/>
                <a:highlight>
                  <a:srgbClr val="FFFF00"/>
                </a:highlight>
              </a:rPr>
              <a:t> (AOC), </a:t>
            </a:r>
            <a:r>
              <a:rPr lang="es-ES" sz="4000" b="1" i="0" dirty="0">
                <a:solidFill>
                  <a:srgbClr val="111111"/>
                </a:solidFill>
                <a:effectLst/>
              </a:rPr>
              <a:t>regulado por el </a:t>
            </a:r>
            <a:r>
              <a:rPr lang="es-ES" sz="4000" b="1" i="0" dirty="0" err="1">
                <a:solidFill>
                  <a:srgbClr val="111111"/>
                </a:solidFill>
                <a:effectLst/>
              </a:rPr>
              <a:t>Institut</a:t>
            </a:r>
            <a:r>
              <a:rPr lang="es-ES" sz="4000" b="1" i="0" dirty="0">
                <a:solidFill>
                  <a:srgbClr val="111111"/>
                </a:solidFill>
                <a:effectLst/>
              </a:rPr>
              <a:t> </a:t>
            </a:r>
            <a:r>
              <a:rPr lang="es-ES" sz="4000" b="1" i="0" dirty="0" err="1">
                <a:solidFill>
                  <a:srgbClr val="111111"/>
                </a:solidFill>
                <a:effectLst/>
              </a:rPr>
              <a:t>National</a:t>
            </a:r>
            <a:r>
              <a:rPr lang="es-ES" sz="4000" b="1" i="0" dirty="0">
                <a:solidFill>
                  <a:srgbClr val="111111"/>
                </a:solidFill>
                <a:effectLst/>
              </a:rPr>
              <a:t> des </a:t>
            </a:r>
            <a:r>
              <a:rPr lang="es-ES" sz="4000" b="1" i="0" dirty="0" err="1">
                <a:solidFill>
                  <a:srgbClr val="111111"/>
                </a:solidFill>
                <a:effectLst/>
              </a:rPr>
              <a:t>Appellations</a:t>
            </a:r>
            <a:r>
              <a:rPr lang="es-ES" sz="4000" b="1" i="0" dirty="0">
                <a:solidFill>
                  <a:srgbClr val="111111"/>
                </a:solidFill>
                <a:effectLst/>
              </a:rPr>
              <a:t> </a:t>
            </a:r>
            <a:r>
              <a:rPr lang="es-ES" sz="4000" b="1" i="0" dirty="0" err="1">
                <a:solidFill>
                  <a:srgbClr val="111111"/>
                </a:solidFill>
                <a:effectLst/>
              </a:rPr>
              <a:t>d’Origine</a:t>
            </a:r>
            <a:r>
              <a:rPr lang="es-ES" sz="4000" b="1" i="0" dirty="0">
                <a:solidFill>
                  <a:srgbClr val="111111"/>
                </a:solidFill>
                <a:effectLst/>
              </a:rPr>
              <a:t> (INAO), ha sido la principal influencia y referencia para la gran mayoría de las regulaciones que se utilizan en el resto de países de nuestro entorno, en especial en la Unión Europea (UE). Las conocidas como Denominación de Origen (DO) y Denominación de Origen Calificada (</a:t>
            </a:r>
            <a:r>
              <a:rPr lang="es-ES" sz="4000" b="1" i="0" dirty="0" err="1">
                <a:solidFill>
                  <a:srgbClr val="111111"/>
                </a:solidFill>
                <a:effectLst/>
              </a:rPr>
              <a:t>DOCa</a:t>
            </a:r>
            <a:r>
              <a:rPr lang="es-ES" sz="4000" b="1" i="0" dirty="0">
                <a:solidFill>
                  <a:srgbClr val="111111"/>
                </a:solidFill>
                <a:effectLst/>
              </a:rPr>
              <a:t>)) en España o como </a:t>
            </a:r>
            <a:r>
              <a:rPr lang="es-ES" sz="4000" b="1" i="0" dirty="0" err="1">
                <a:solidFill>
                  <a:srgbClr val="111111"/>
                </a:solidFill>
                <a:effectLst/>
              </a:rPr>
              <a:t>Denominazione</a:t>
            </a:r>
            <a:r>
              <a:rPr lang="es-ES" sz="4000" b="1" i="0" dirty="0">
                <a:solidFill>
                  <a:srgbClr val="111111"/>
                </a:solidFill>
                <a:effectLst/>
              </a:rPr>
              <a:t> di Origine </a:t>
            </a:r>
            <a:r>
              <a:rPr lang="es-ES" sz="4000" b="1" i="0" dirty="0" err="1">
                <a:solidFill>
                  <a:srgbClr val="111111"/>
                </a:solidFill>
                <a:effectLst/>
              </a:rPr>
              <a:t>Controllata</a:t>
            </a:r>
            <a:r>
              <a:rPr lang="es-ES" sz="4000" b="1" i="0" dirty="0">
                <a:solidFill>
                  <a:srgbClr val="111111"/>
                </a:solidFill>
                <a:effectLst/>
              </a:rPr>
              <a:t> (DOC) y </a:t>
            </a:r>
            <a:r>
              <a:rPr lang="es-ES" sz="4000" b="1" i="0" dirty="0" err="1">
                <a:solidFill>
                  <a:srgbClr val="111111"/>
                </a:solidFill>
                <a:effectLst/>
              </a:rPr>
              <a:t>Denominazione</a:t>
            </a:r>
            <a:r>
              <a:rPr lang="es-ES" sz="4000" b="1" i="0" dirty="0">
                <a:solidFill>
                  <a:srgbClr val="111111"/>
                </a:solidFill>
                <a:effectLst/>
              </a:rPr>
              <a:t> di Origine </a:t>
            </a:r>
            <a:r>
              <a:rPr lang="es-ES" sz="4000" b="1" i="0" dirty="0" err="1">
                <a:solidFill>
                  <a:srgbClr val="111111"/>
                </a:solidFill>
                <a:effectLst/>
              </a:rPr>
              <a:t>Controllata</a:t>
            </a:r>
            <a:r>
              <a:rPr lang="es-ES" sz="4000" b="1" i="0" dirty="0">
                <a:solidFill>
                  <a:srgbClr val="111111"/>
                </a:solidFill>
                <a:effectLst/>
              </a:rPr>
              <a:t> e Garantita (DOCG) en Italia, siguen la misma filosofía que las AOC de Francia.</a:t>
            </a:r>
          </a:p>
          <a:p>
            <a:pPr algn="just"/>
            <a:r>
              <a:rPr lang="es-ES" sz="4000" b="1" i="0" dirty="0">
                <a:solidFill>
                  <a:srgbClr val="111111"/>
                </a:solidFill>
                <a:effectLst/>
                <a:highlight>
                  <a:srgbClr val="FFFF00"/>
                </a:highlight>
              </a:rPr>
              <a:t>Este sistema de protección se basa en regular diferentes aspectos de las AOC, entre otros los límites geográficos, las variedades o los rendimientos permitidos, para garantizar que los vinos que están acogidos a una indicación geográfica concreta cumplen con unos mínimos de calidad</a:t>
            </a:r>
            <a:r>
              <a:rPr lang="es-ES" sz="4000" b="1" i="0" dirty="0">
                <a:solidFill>
                  <a:srgbClr val="111111"/>
                </a:solidFill>
                <a:effectLst/>
              </a:rPr>
              <a:t>. Fuera de la UE estos sistemas de indicación suelen apoyarse también en criterios geográficos, por ejemplo las American </a:t>
            </a:r>
            <a:r>
              <a:rPr lang="es-ES" sz="4000" b="1" i="0" dirty="0" err="1">
                <a:solidFill>
                  <a:srgbClr val="111111"/>
                </a:solidFill>
                <a:effectLst/>
              </a:rPr>
              <a:t>Viticultural</a:t>
            </a:r>
            <a:r>
              <a:rPr lang="es-ES" sz="4000" b="1" i="0" dirty="0">
                <a:solidFill>
                  <a:srgbClr val="111111"/>
                </a:solidFill>
                <a:effectLst/>
              </a:rPr>
              <a:t> </a:t>
            </a:r>
            <a:r>
              <a:rPr lang="es-ES" sz="4000" b="1" i="0" dirty="0" err="1">
                <a:solidFill>
                  <a:srgbClr val="111111"/>
                </a:solidFill>
                <a:effectLst/>
              </a:rPr>
              <a:t>Area</a:t>
            </a:r>
            <a:r>
              <a:rPr lang="es-ES" sz="4000" b="1" i="0" dirty="0">
                <a:solidFill>
                  <a:srgbClr val="111111"/>
                </a:solidFill>
                <a:effectLst/>
              </a:rPr>
              <a:t> (AVA) de Estados Unidos, pero suelen ser mucho menos o nada restrictivos en el resto de criterios de producción.</a:t>
            </a:r>
          </a:p>
          <a:p>
            <a:endParaRPr lang="en-US" dirty="0"/>
          </a:p>
        </p:txBody>
      </p:sp>
    </p:spTree>
    <p:extLst>
      <p:ext uri="{BB962C8B-B14F-4D97-AF65-F5344CB8AC3E}">
        <p14:creationId xmlns:p14="http://schemas.microsoft.com/office/powerpoint/2010/main" val="399159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579AC-B07A-FE62-7A97-7A4DE96539A2}"/>
              </a:ext>
            </a:extLst>
          </p:cNvPr>
          <p:cNvSpPr>
            <a:spLocks noGrp="1"/>
          </p:cNvSpPr>
          <p:nvPr>
            <p:ph type="title"/>
          </p:nvPr>
        </p:nvSpPr>
        <p:spPr>
          <a:xfrm>
            <a:off x="110562" y="639193"/>
            <a:ext cx="3571810" cy="2435223"/>
          </a:xfrm>
        </p:spPr>
        <p:txBody>
          <a:bodyPr vert="horz" lIns="91440" tIns="45720" rIns="91440" bIns="45720" rtlCol="0" anchor="b">
            <a:normAutofit/>
          </a:bodyPr>
          <a:lstStyle/>
          <a:p>
            <a:pPr>
              <a:lnSpc>
                <a:spcPct val="90000"/>
              </a:lnSpc>
            </a:pPr>
            <a:r>
              <a:rPr lang="en-US" sz="3200" b="1" dirty="0"/>
              <a:t>BURDEOS: </a:t>
            </a:r>
            <a:r>
              <a:rPr lang="en-US" sz="3200" b="1" i="0" dirty="0" err="1">
                <a:effectLst/>
              </a:rPr>
              <a:t>Denominaciones</a:t>
            </a:r>
            <a:r>
              <a:rPr lang="en-US" sz="3200" b="1" i="0" dirty="0">
                <a:effectLst/>
              </a:rPr>
              <a:t> </a:t>
            </a:r>
            <a:r>
              <a:rPr lang="en-US" sz="3200" b="1" i="0" dirty="0" err="1">
                <a:effectLst/>
              </a:rPr>
              <a:t>Geográficas</a:t>
            </a:r>
            <a:r>
              <a:rPr lang="en-US" sz="3200" b="1" i="0" dirty="0">
                <a:effectLst/>
              </a:rPr>
              <a:t> AOC y </a:t>
            </a:r>
            <a:r>
              <a:rPr lang="en-US" sz="3200" b="1" i="0" dirty="0" err="1">
                <a:effectLst/>
              </a:rPr>
              <a:t>Clasificaciones</a:t>
            </a:r>
            <a:endParaRPr lang="en-US" sz="3200" dirty="0"/>
          </a:p>
        </p:txBody>
      </p:sp>
      <p:pic>
        <p:nvPicPr>
          <p:cNvPr id="9" name="Picture 8">
            <a:extLst>
              <a:ext uri="{FF2B5EF4-FFF2-40B4-BE49-F238E27FC236}">
                <a16:creationId xmlns:a16="http://schemas.microsoft.com/office/drawing/2014/main" id="{B8C3A065-DF67-BD14-29BA-EDAA74937DE6}"/>
              </a:ext>
            </a:extLst>
          </p:cNvPr>
          <p:cNvPicPr>
            <a:picLocks noChangeAspect="1"/>
          </p:cNvPicPr>
          <p:nvPr/>
        </p:nvPicPr>
        <p:blipFill>
          <a:blip r:embed="rId2"/>
          <a:stretch>
            <a:fillRect/>
          </a:stretch>
        </p:blipFill>
        <p:spPr>
          <a:xfrm>
            <a:off x="3682372" y="1"/>
            <a:ext cx="8438508" cy="6718806"/>
          </a:xfrm>
          <a:prstGeom prst="rect">
            <a:avLst/>
          </a:prstGeom>
        </p:spPr>
      </p:pic>
    </p:spTree>
    <p:extLst>
      <p:ext uri="{BB962C8B-B14F-4D97-AF65-F5344CB8AC3E}">
        <p14:creationId xmlns:p14="http://schemas.microsoft.com/office/powerpoint/2010/main" val="3081036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0AD9-9AAB-2501-C387-86CAEEACB087}"/>
              </a:ext>
            </a:extLst>
          </p:cNvPr>
          <p:cNvSpPr>
            <a:spLocks noGrp="1"/>
          </p:cNvSpPr>
          <p:nvPr>
            <p:ph type="title"/>
          </p:nvPr>
        </p:nvSpPr>
        <p:spPr>
          <a:xfrm>
            <a:off x="1062215" y="1083905"/>
            <a:ext cx="3571810" cy="2768427"/>
          </a:xfrm>
        </p:spPr>
        <p:txBody>
          <a:bodyPr vert="horz" lIns="91440" tIns="45720" rIns="91440" bIns="45720" rtlCol="0" anchor="b">
            <a:normAutofit/>
          </a:bodyPr>
          <a:lstStyle/>
          <a:p>
            <a:r>
              <a:rPr lang="en-US" dirty="0"/>
              <a:t>BURDEOS</a:t>
            </a:r>
            <a:br>
              <a:rPr lang="en-US" dirty="0"/>
            </a:br>
            <a:r>
              <a:rPr kumimoji="0" lang="en-US" sz="2400" b="1" i="0" u="none" strike="noStrike" kern="1200" cap="none" spc="0" normalizeH="0" baseline="0" noProof="0" dirty="0" err="1">
                <a:ln>
                  <a:noFill/>
                </a:ln>
                <a:solidFill>
                  <a:srgbClr val="000000"/>
                </a:solidFill>
                <a:effectLst/>
                <a:uLnTx/>
                <a:uFillTx/>
                <a:latin typeface="Modern Love"/>
                <a:ea typeface="+mj-ea"/>
                <a:cs typeface="+mj-cs"/>
              </a:rPr>
              <a:t>Denominaciones</a:t>
            </a:r>
            <a:r>
              <a:rPr kumimoji="0" lang="en-US" sz="2400" b="1" i="0" u="none" strike="noStrike" kern="1200" cap="none" spc="0" normalizeH="0" baseline="0" noProof="0" dirty="0">
                <a:ln>
                  <a:noFill/>
                </a:ln>
                <a:solidFill>
                  <a:srgbClr val="000000"/>
                </a:solidFill>
                <a:effectLst/>
                <a:uLnTx/>
                <a:uFillTx/>
                <a:latin typeface="Modern Love"/>
                <a:ea typeface="+mj-ea"/>
                <a:cs typeface="+mj-cs"/>
              </a:rPr>
              <a:t> </a:t>
            </a:r>
            <a:r>
              <a:rPr kumimoji="0" lang="en-US" sz="2400" b="1" i="0" u="none" strike="noStrike" kern="1200" cap="none" spc="0" normalizeH="0" baseline="0" noProof="0" dirty="0" err="1">
                <a:ln>
                  <a:noFill/>
                </a:ln>
                <a:solidFill>
                  <a:srgbClr val="000000"/>
                </a:solidFill>
                <a:effectLst/>
                <a:uLnTx/>
                <a:uFillTx/>
                <a:latin typeface="Modern Love"/>
                <a:ea typeface="+mj-ea"/>
                <a:cs typeface="+mj-cs"/>
              </a:rPr>
              <a:t>Geográficas</a:t>
            </a:r>
            <a:r>
              <a:rPr kumimoji="0" lang="en-US" sz="2400" b="1" i="0" u="none" strike="noStrike" kern="1200" cap="none" spc="0" normalizeH="0" baseline="0" noProof="0" dirty="0">
                <a:ln>
                  <a:noFill/>
                </a:ln>
                <a:solidFill>
                  <a:srgbClr val="000000"/>
                </a:solidFill>
                <a:effectLst/>
                <a:uLnTx/>
                <a:uFillTx/>
                <a:latin typeface="Modern Love"/>
                <a:ea typeface="+mj-ea"/>
                <a:cs typeface="+mj-cs"/>
              </a:rPr>
              <a:t> AOC y </a:t>
            </a:r>
            <a:r>
              <a:rPr kumimoji="0" lang="en-US" sz="2400" b="1" i="0" u="none" strike="noStrike" kern="1200" cap="none" spc="0" normalizeH="0" baseline="0" noProof="0" dirty="0" err="1">
                <a:ln>
                  <a:noFill/>
                </a:ln>
                <a:solidFill>
                  <a:srgbClr val="000000"/>
                </a:solidFill>
                <a:effectLst/>
                <a:uLnTx/>
                <a:uFillTx/>
                <a:latin typeface="Modern Love"/>
                <a:ea typeface="+mj-ea"/>
                <a:cs typeface="+mj-cs"/>
              </a:rPr>
              <a:t>Clasificaciones</a:t>
            </a:r>
            <a:endParaRPr lang="en-US" dirty="0"/>
          </a:p>
        </p:txBody>
      </p:sp>
      <p:pic>
        <p:nvPicPr>
          <p:cNvPr id="2050" name="Picture 2">
            <a:extLst>
              <a:ext uri="{FF2B5EF4-FFF2-40B4-BE49-F238E27FC236}">
                <a16:creationId xmlns:a16="http://schemas.microsoft.com/office/drawing/2014/main" id="{D9EC7319-B4C6-6119-3C5C-B2BBF6F3A9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409440" y="0"/>
            <a:ext cx="7437119" cy="670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944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8F78B-2F39-2686-6FCA-3C20E1059712}"/>
              </a:ext>
            </a:extLst>
          </p:cNvPr>
          <p:cNvSpPr>
            <a:spLocks noGrp="1"/>
          </p:cNvSpPr>
          <p:nvPr>
            <p:ph type="title"/>
          </p:nvPr>
        </p:nvSpPr>
        <p:spPr>
          <a:xfrm>
            <a:off x="858520" y="334645"/>
            <a:ext cx="10916920" cy="854075"/>
          </a:xfrm>
        </p:spPr>
        <p:txBody>
          <a:bodyPr>
            <a:noAutofit/>
          </a:bodyPr>
          <a:lstStyle/>
          <a:p>
            <a:r>
              <a:rPr lang="en-US" sz="2800" b="1" dirty="0"/>
              <a:t>BURDEOS: </a:t>
            </a:r>
            <a:r>
              <a:rPr lang="en-US" sz="2800" b="1" i="0" dirty="0" err="1">
                <a:effectLst/>
              </a:rPr>
              <a:t>Denominaciones</a:t>
            </a:r>
            <a:r>
              <a:rPr lang="en-US" sz="2800" b="1" i="0" dirty="0">
                <a:effectLst/>
              </a:rPr>
              <a:t> </a:t>
            </a:r>
            <a:r>
              <a:rPr lang="en-US" sz="2800" b="1" i="0" dirty="0" err="1">
                <a:effectLst/>
              </a:rPr>
              <a:t>Geográficas</a:t>
            </a:r>
            <a:r>
              <a:rPr lang="en-US" sz="2800" b="1" i="0" dirty="0">
                <a:effectLst/>
              </a:rPr>
              <a:t> AOC y </a:t>
            </a:r>
            <a:r>
              <a:rPr lang="en-US" sz="2800" b="1" i="0" dirty="0" err="1">
                <a:effectLst/>
              </a:rPr>
              <a:t>Clasificaciones</a:t>
            </a:r>
            <a:br>
              <a:rPr lang="en-US" sz="2800" b="1" i="0" dirty="0">
                <a:effectLst/>
              </a:rPr>
            </a:br>
            <a:endParaRPr lang="en-US" sz="2800" dirty="0"/>
          </a:p>
        </p:txBody>
      </p:sp>
      <p:sp>
        <p:nvSpPr>
          <p:cNvPr id="3" name="Content Placeholder 2">
            <a:extLst>
              <a:ext uri="{FF2B5EF4-FFF2-40B4-BE49-F238E27FC236}">
                <a16:creationId xmlns:a16="http://schemas.microsoft.com/office/drawing/2014/main" id="{D3063494-219F-FB77-52F6-9DDDE221B624}"/>
              </a:ext>
            </a:extLst>
          </p:cNvPr>
          <p:cNvSpPr>
            <a:spLocks noGrp="1"/>
          </p:cNvSpPr>
          <p:nvPr>
            <p:ph idx="1"/>
          </p:nvPr>
        </p:nvSpPr>
        <p:spPr>
          <a:xfrm>
            <a:off x="71120" y="1929384"/>
            <a:ext cx="11897360" cy="4928616"/>
          </a:xfrm>
        </p:spPr>
        <p:txBody>
          <a:bodyPr>
            <a:normAutofit fontScale="55000" lnSpcReduction="20000"/>
          </a:bodyPr>
          <a:lstStyle/>
          <a:p>
            <a:pPr algn="just"/>
            <a:r>
              <a:rPr lang="es-ES" sz="3600" b="1" i="0" dirty="0">
                <a:solidFill>
                  <a:srgbClr val="111111"/>
                </a:solidFill>
                <a:effectLst/>
              </a:rPr>
              <a:t>Estas indicaciones geográficas (AOC) de Burdeos no guardan entre ellas ninguna jerarquía, de tal manera que la pertenencia a una de ellas no implica que sus vinos sean de mayor calidad que los de cualquier otra. El criterio de designación de las Indicaciones Geográficas nos enseña, con carácter general, que los vinos de una zona más pequeña suelen ser de mejor calidad que los de una grande, pero eso suele ser así porque para poder incluirse en las zonas menores los criterios de exigencia suelen ser mayores. Esto que en muchas ocasiones es cierto no implica que necesariamente tenga que serlo siempre y de hecho no lo es. Los vinos de </a:t>
            </a:r>
            <a:r>
              <a:rPr lang="es-ES" sz="3600" b="1" i="0" dirty="0" err="1">
                <a:solidFill>
                  <a:srgbClr val="111111"/>
                </a:solidFill>
                <a:effectLst/>
              </a:rPr>
              <a:t>Margaux</a:t>
            </a:r>
            <a:r>
              <a:rPr lang="es-ES" sz="3600" b="1" i="0" dirty="0">
                <a:solidFill>
                  <a:srgbClr val="111111"/>
                </a:solidFill>
                <a:effectLst/>
              </a:rPr>
              <a:t> AOC provienen de una zona más pequeña que los de </a:t>
            </a:r>
            <a:r>
              <a:rPr lang="es-ES" sz="3600" b="1" i="0" dirty="0" err="1">
                <a:solidFill>
                  <a:srgbClr val="111111"/>
                </a:solidFill>
                <a:effectLst/>
              </a:rPr>
              <a:t>Haut</a:t>
            </a:r>
            <a:r>
              <a:rPr lang="es-ES" sz="3600" b="1" i="0" dirty="0">
                <a:solidFill>
                  <a:srgbClr val="111111"/>
                </a:solidFill>
                <a:effectLst/>
              </a:rPr>
              <a:t>-Médoc AOC pero eso no implica necesariamente que sean mejores, aunque en la mayoría de los casos lo sean. Los viñedos de Burdeos no están clasificados en función de su calidad.</a:t>
            </a:r>
          </a:p>
          <a:p>
            <a:pPr algn="just"/>
            <a:r>
              <a:rPr lang="es-ES" sz="3600" b="1" i="0" dirty="0">
                <a:solidFill>
                  <a:srgbClr val="111111"/>
                </a:solidFill>
                <a:effectLst/>
              </a:rPr>
              <a:t>Caso distinto tenemos en Borgoña o Alsacia, donde los viñedos están sujetos a indicación geográfica pero a su vez sí tienen una jerarquía de calidad. Estos viñedos pueden recibir clasificaciones como Premier </a:t>
            </a:r>
            <a:r>
              <a:rPr lang="es-ES" sz="3600" b="1" i="0" dirty="0" err="1">
                <a:solidFill>
                  <a:srgbClr val="111111"/>
                </a:solidFill>
                <a:effectLst/>
              </a:rPr>
              <a:t>Cru</a:t>
            </a:r>
            <a:r>
              <a:rPr lang="es-ES" sz="3600" b="1" i="0" dirty="0">
                <a:solidFill>
                  <a:srgbClr val="111111"/>
                </a:solidFill>
                <a:effectLst/>
              </a:rPr>
              <a:t> o Grand </a:t>
            </a:r>
            <a:r>
              <a:rPr lang="es-ES" sz="3600" b="1" i="0" dirty="0" err="1">
                <a:solidFill>
                  <a:srgbClr val="111111"/>
                </a:solidFill>
                <a:effectLst/>
              </a:rPr>
              <a:t>Cru</a:t>
            </a:r>
            <a:r>
              <a:rPr lang="es-ES" sz="3600" b="1" i="0" dirty="0">
                <a:solidFill>
                  <a:srgbClr val="111111"/>
                </a:solidFill>
                <a:effectLst/>
              </a:rPr>
              <a:t> que llevan implícita una ordenación por calidades y serán AOC. En esas zonas un viñedo Grand </a:t>
            </a:r>
            <a:r>
              <a:rPr lang="es-ES" sz="3600" b="1" i="0" dirty="0" err="1">
                <a:solidFill>
                  <a:srgbClr val="111111"/>
                </a:solidFill>
                <a:effectLst/>
              </a:rPr>
              <a:t>Cru</a:t>
            </a:r>
            <a:r>
              <a:rPr lang="es-ES" sz="3600" b="1" i="0" dirty="0">
                <a:solidFill>
                  <a:srgbClr val="111111"/>
                </a:solidFill>
                <a:effectLst/>
              </a:rPr>
              <a:t> producirá vinos de calidad superior a cualquier otra indicación geográfica de la zona porque tiene unas características diferenciadoras y superiores demostradas a lo largo de muchos años de observación de los vinos que produce. Éste no es el caso de Burdeos porque incluso en el caso único de Saint-</a:t>
            </a:r>
            <a:r>
              <a:rPr lang="es-ES" sz="3600" b="1" i="0" dirty="0" err="1">
                <a:solidFill>
                  <a:srgbClr val="111111"/>
                </a:solidFill>
                <a:effectLst/>
              </a:rPr>
              <a:t>Émilion</a:t>
            </a:r>
            <a:r>
              <a:rPr lang="es-ES" sz="3600" b="1" i="0" dirty="0">
                <a:solidFill>
                  <a:srgbClr val="111111"/>
                </a:solidFill>
                <a:effectLst/>
              </a:rPr>
              <a:t> Grand </a:t>
            </a:r>
            <a:r>
              <a:rPr lang="es-ES" sz="3600" b="1" i="0" dirty="0" err="1">
                <a:solidFill>
                  <a:srgbClr val="111111"/>
                </a:solidFill>
                <a:effectLst/>
              </a:rPr>
              <a:t>Cru</a:t>
            </a:r>
            <a:r>
              <a:rPr lang="es-ES" sz="3600" b="1" i="0" dirty="0">
                <a:solidFill>
                  <a:srgbClr val="111111"/>
                </a:solidFill>
                <a:effectLst/>
              </a:rPr>
              <a:t> AOC que presenta el término Grand </a:t>
            </a:r>
            <a:r>
              <a:rPr lang="es-ES" sz="3600" b="1" i="0" dirty="0" err="1">
                <a:solidFill>
                  <a:srgbClr val="111111"/>
                </a:solidFill>
                <a:effectLst/>
              </a:rPr>
              <a:t>Cru</a:t>
            </a:r>
            <a:r>
              <a:rPr lang="es-ES" sz="3600" b="1" i="0" dirty="0">
                <a:solidFill>
                  <a:srgbClr val="111111"/>
                </a:solidFill>
                <a:effectLst/>
              </a:rPr>
              <a:t> para diferenciarse de Saint-</a:t>
            </a:r>
            <a:r>
              <a:rPr lang="es-ES" sz="3600" b="1" i="0" dirty="0" err="1">
                <a:solidFill>
                  <a:srgbClr val="111111"/>
                </a:solidFill>
                <a:effectLst/>
              </a:rPr>
              <a:t>Émilion</a:t>
            </a:r>
            <a:r>
              <a:rPr lang="es-ES" sz="3600" b="1" i="0" dirty="0">
                <a:solidFill>
                  <a:srgbClr val="111111"/>
                </a:solidFill>
                <a:effectLst/>
              </a:rPr>
              <a:t> AOC, esta diferencia no implica mayor calidad de los viñedos (de hecho se extienden por la misma zona geográfica). Las diferencias entre estas dos AOC son el rendimiento máximo permitido además del tiempo mínimo de crianza en madera para elaborar los vinos y no la calidad de sus viñedos o de sus vinos, aunque pudiéramos entender que por tener menores rendimientos y mayores crianzas sus vinos serán mejores y lo mostremos en la etiqueta.</a:t>
            </a:r>
          </a:p>
          <a:p>
            <a:pPr algn="just"/>
            <a:r>
              <a:rPr lang="es-ES" sz="3600" b="1" i="0" dirty="0">
                <a:solidFill>
                  <a:srgbClr val="111111"/>
                </a:solidFill>
                <a:effectLst/>
              </a:rPr>
              <a:t>La región de Burdeos, por si todo lo anterior no fuera bastante complicado, además de esta indicación geográfica de sus vinos, tiene como peculiaridad que desde hace más de 160 años ha confeccionado diferentes clasificaciones en un intento de crear distintas jerarquías de sus vinos. Lo que hace peculiar este intento es que a diferencia de Borgoña o Alsacia, en Burdeos se ha clasificado a los elaboradores y no a los viñedos. Estas clasificaciones son independientes y diferentes de la AOC que figura en la etiqueta del elaborador según el criterio de Indicación Geográfica.</a:t>
            </a:r>
          </a:p>
          <a:p>
            <a:endParaRPr lang="en-US" dirty="0"/>
          </a:p>
        </p:txBody>
      </p:sp>
    </p:spTree>
    <p:extLst>
      <p:ext uri="{BB962C8B-B14F-4D97-AF65-F5344CB8AC3E}">
        <p14:creationId xmlns:p14="http://schemas.microsoft.com/office/powerpoint/2010/main" val="3026044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CE7F-00D9-4812-C97C-F006BD0C9459}"/>
              </a:ext>
            </a:extLst>
          </p:cNvPr>
          <p:cNvSpPr>
            <a:spLocks noGrp="1"/>
          </p:cNvSpPr>
          <p:nvPr>
            <p:ph type="title"/>
          </p:nvPr>
        </p:nvSpPr>
        <p:spPr>
          <a:xfrm>
            <a:off x="5297762" y="329184"/>
            <a:ext cx="6251110" cy="1211749"/>
          </a:xfrm>
        </p:spPr>
        <p:txBody>
          <a:bodyPr vert="horz" lIns="91440" tIns="45720" rIns="91440" bIns="45720" rtlCol="0" anchor="b">
            <a:normAutofit/>
          </a:bodyPr>
          <a:lstStyle/>
          <a:p>
            <a:pPr>
              <a:lnSpc>
                <a:spcPct val="90000"/>
              </a:lnSpc>
            </a:pPr>
            <a:r>
              <a:rPr kumimoji="0" lang="en-US" sz="2800" b="1" i="0" u="none" strike="noStrike" cap="none" spc="0" normalizeH="0" baseline="0" noProof="0" dirty="0">
                <a:ln>
                  <a:noFill/>
                </a:ln>
                <a:effectLst/>
                <a:uLnTx/>
                <a:uFillTx/>
              </a:rPr>
              <a:t>BURDEOS: </a:t>
            </a:r>
            <a:r>
              <a:rPr kumimoji="0" lang="en-US" sz="2800" b="1" i="0" u="none" strike="noStrike" cap="none" spc="0" normalizeH="0" baseline="0" noProof="0" dirty="0" err="1">
                <a:ln>
                  <a:noFill/>
                </a:ln>
                <a:effectLst/>
                <a:uLnTx/>
                <a:uFillTx/>
              </a:rPr>
              <a:t>Denominaciones</a:t>
            </a:r>
            <a:r>
              <a:rPr kumimoji="0" lang="en-US" sz="2800" b="1" i="0" u="none" strike="noStrike" cap="none" spc="0" normalizeH="0" baseline="0" noProof="0" dirty="0">
                <a:ln>
                  <a:noFill/>
                </a:ln>
                <a:effectLst/>
                <a:uLnTx/>
                <a:uFillTx/>
              </a:rPr>
              <a:t> </a:t>
            </a:r>
            <a:r>
              <a:rPr kumimoji="0" lang="en-US" sz="2800" b="1" i="0" u="none" strike="noStrike" cap="none" spc="0" normalizeH="0" baseline="0" noProof="0" dirty="0" err="1">
                <a:ln>
                  <a:noFill/>
                </a:ln>
                <a:effectLst/>
                <a:uLnTx/>
                <a:uFillTx/>
              </a:rPr>
              <a:t>Geográficas</a:t>
            </a:r>
            <a:r>
              <a:rPr kumimoji="0" lang="en-US" sz="2800" b="1" i="0" u="none" strike="noStrike" cap="none" spc="0" normalizeH="0" baseline="0" noProof="0" dirty="0">
                <a:ln>
                  <a:noFill/>
                </a:ln>
                <a:effectLst/>
                <a:uLnTx/>
                <a:uFillTx/>
              </a:rPr>
              <a:t> AOC y </a:t>
            </a:r>
            <a:r>
              <a:rPr kumimoji="0" lang="en-US" sz="2800" b="1" i="0" u="none" strike="noStrike" cap="none" spc="0" normalizeH="0" baseline="0" noProof="0" dirty="0" err="1">
                <a:ln>
                  <a:noFill/>
                </a:ln>
                <a:effectLst/>
                <a:uLnTx/>
                <a:uFillTx/>
              </a:rPr>
              <a:t>Clasificaciones</a:t>
            </a:r>
            <a:endParaRPr lang="en-US" sz="2800" dirty="0"/>
          </a:p>
        </p:txBody>
      </p:sp>
      <p:pic>
        <p:nvPicPr>
          <p:cNvPr id="3074" name="Picture 2" descr="Text&#10;&#10;Description automatically generated">
            <a:extLst>
              <a:ext uri="{FF2B5EF4-FFF2-40B4-BE49-F238E27FC236}">
                <a16:creationId xmlns:a16="http://schemas.microsoft.com/office/drawing/2014/main" id="{56600542-92EE-1816-FFC3-31975351A05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12" r="3001"/>
          <a:stretch/>
        </p:blipFill>
        <p:spPr bwMode="auto">
          <a:xfrm>
            <a:off x="52154" y="10"/>
            <a:ext cx="5262880"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0BBA5B-4659-BE12-5A45-86B03DFCF96F}"/>
              </a:ext>
            </a:extLst>
          </p:cNvPr>
          <p:cNvSpPr txBox="1"/>
          <p:nvPr/>
        </p:nvSpPr>
        <p:spPr>
          <a:xfrm>
            <a:off x="5225148" y="2441438"/>
            <a:ext cx="6970486" cy="4165610"/>
          </a:xfrm>
          <a:prstGeom prst="rect">
            <a:avLst/>
          </a:prstGeom>
        </p:spPr>
        <p:txBody>
          <a:bodyPr vert="horz" lIns="91440" tIns="45720" rIns="91440" bIns="45720" rtlCol="0">
            <a:normAutofit fontScale="92500" lnSpcReduction="20000"/>
          </a:bodyPr>
          <a:lstStyle/>
          <a:p>
            <a:pPr indent="-228600">
              <a:lnSpc>
                <a:spcPct val="110000"/>
              </a:lnSpc>
              <a:spcAft>
                <a:spcPts val="600"/>
              </a:spcAft>
              <a:buFont typeface="Arial" panose="020B0604020202020204" pitchFamily="34" charset="0"/>
              <a:buChar char="•"/>
            </a:pPr>
            <a:r>
              <a:rPr lang="en-US" sz="3200" b="0" i="0" dirty="0">
                <a:effectLst/>
                <a:highlight>
                  <a:srgbClr val="FFFF00"/>
                </a:highlight>
              </a:rPr>
              <a:t>La </a:t>
            </a:r>
            <a:r>
              <a:rPr lang="en-US" sz="3200" b="0" i="0" dirty="0" err="1">
                <a:effectLst/>
                <a:highlight>
                  <a:srgbClr val="FFFF00"/>
                </a:highlight>
              </a:rPr>
              <a:t>primera</a:t>
            </a:r>
            <a:r>
              <a:rPr lang="en-US" sz="3200" b="0" i="0" dirty="0">
                <a:effectLst/>
                <a:highlight>
                  <a:srgbClr val="FFFF00"/>
                </a:highlight>
              </a:rPr>
              <a:t> de </a:t>
            </a:r>
            <a:r>
              <a:rPr lang="en-US" sz="3200" b="0" i="0" dirty="0" err="1">
                <a:effectLst/>
                <a:highlight>
                  <a:srgbClr val="FFFF00"/>
                </a:highlight>
              </a:rPr>
              <a:t>estas</a:t>
            </a:r>
            <a:r>
              <a:rPr lang="en-US" sz="3200" b="0" i="0" dirty="0">
                <a:effectLst/>
                <a:highlight>
                  <a:srgbClr val="FFFF00"/>
                </a:highlight>
              </a:rPr>
              <a:t> </a:t>
            </a:r>
            <a:r>
              <a:rPr lang="en-US" sz="3200" b="0" i="0" dirty="0" err="1">
                <a:effectLst/>
                <a:highlight>
                  <a:srgbClr val="FFFF00"/>
                </a:highlight>
              </a:rPr>
              <a:t>clasificaciones</a:t>
            </a:r>
            <a:r>
              <a:rPr lang="en-US" sz="3200" b="0" i="0" dirty="0">
                <a:effectLst/>
                <a:highlight>
                  <a:srgbClr val="FFFF00"/>
                </a:highlight>
              </a:rPr>
              <a:t> se </a:t>
            </a:r>
            <a:r>
              <a:rPr lang="en-US" sz="3200" b="0" i="0" dirty="0" err="1">
                <a:effectLst/>
                <a:highlight>
                  <a:srgbClr val="FFFF00"/>
                </a:highlight>
              </a:rPr>
              <a:t>realizó</a:t>
            </a:r>
            <a:r>
              <a:rPr lang="en-US" sz="3200" b="0" i="0" dirty="0">
                <a:effectLst/>
                <a:highlight>
                  <a:srgbClr val="FFFF00"/>
                </a:highlight>
              </a:rPr>
              <a:t> </a:t>
            </a:r>
            <a:r>
              <a:rPr lang="en-US" sz="3200" b="0" i="0" dirty="0" err="1">
                <a:effectLst/>
                <a:highlight>
                  <a:srgbClr val="FFFF00"/>
                </a:highlight>
              </a:rPr>
              <a:t>en</a:t>
            </a:r>
            <a:r>
              <a:rPr lang="en-US" sz="3200" b="0" i="0" dirty="0">
                <a:effectLst/>
                <a:highlight>
                  <a:srgbClr val="FFFF00"/>
                </a:highlight>
              </a:rPr>
              <a:t> </a:t>
            </a:r>
            <a:r>
              <a:rPr lang="en-US" sz="3200" b="0" i="0" dirty="0" err="1">
                <a:effectLst/>
                <a:highlight>
                  <a:srgbClr val="FFFF00"/>
                </a:highlight>
              </a:rPr>
              <a:t>el</a:t>
            </a:r>
            <a:r>
              <a:rPr lang="en-US" sz="3200" b="0" i="0" dirty="0">
                <a:effectLst/>
                <a:highlight>
                  <a:srgbClr val="FFFF00"/>
                </a:highlight>
              </a:rPr>
              <a:t> </a:t>
            </a:r>
            <a:r>
              <a:rPr lang="en-US" sz="3200" b="0" i="0" dirty="0" err="1">
                <a:effectLst/>
                <a:highlight>
                  <a:srgbClr val="FFFF00"/>
                </a:highlight>
              </a:rPr>
              <a:t>año</a:t>
            </a:r>
            <a:r>
              <a:rPr lang="en-US" sz="3200" b="0" i="0" dirty="0">
                <a:effectLst/>
                <a:highlight>
                  <a:srgbClr val="FFFF00"/>
                </a:highlight>
              </a:rPr>
              <a:t> 1855, </a:t>
            </a:r>
            <a:r>
              <a:rPr lang="en-US" sz="3200" b="0" i="0" dirty="0" err="1">
                <a:effectLst/>
                <a:highlight>
                  <a:srgbClr val="FFFF00"/>
                </a:highlight>
              </a:rPr>
              <a:t>por</a:t>
            </a:r>
            <a:r>
              <a:rPr lang="en-US" sz="3200" b="0" i="0" dirty="0">
                <a:effectLst/>
                <a:highlight>
                  <a:srgbClr val="FFFF00"/>
                </a:highlight>
              </a:rPr>
              <a:t> la Cámara de Comercio de </a:t>
            </a:r>
            <a:r>
              <a:rPr lang="en-US" sz="3200" b="0" i="0" dirty="0" err="1">
                <a:effectLst/>
                <a:highlight>
                  <a:srgbClr val="FFFF00"/>
                </a:highlight>
              </a:rPr>
              <a:t>Burdeos</a:t>
            </a:r>
            <a:r>
              <a:rPr lang="en-US" sz="3200" b="0" i="0" dirty="0">
                <a:effectLst/>
                <a:highlight>
                  <a:srgbClr val="FFFF00"/>
                </a:highlight>
              </a:rPr>
              <a:t> a </a:t>
            </a:r>
            <a:r>
              <a:rPr lang="en-US" sz="3200" b="0" i="0" dirty="0" err="1">
                <a:effectLst/>
                <a:highlight>
                  <a:srgbClr val="FFFF00"/>
                </a:highlight>
              </a:rPr>
              <a:t>instancias</a:t>
            </a:r>
            <a:r>
              <a:rPr lang="en-US" sz="3200" b="0" i="0" dirty="0">
                <a:effectLst/>
                <a:highlight>
                  <a:srgbClr val="FFFF00"/>
                </a:highlight>
              </a:rPr>
              <a:t> de </a:t>
            </a:r>
            <a:r>
              <a:rPr lang="en-US" sz="3200" b="0" i="0" dirty="0" err="1">
                <a:effectLst/>
                <a:highlight>
                  <a:srgbClr val="FFFF00"/>
                </a:highlight>
              </a:rPr>
              <a:t>Napoleón</a:t>
            </a:r>
            <a:r>
              <a:rPr lang="en-US" sz="3200" b="0" i="0" dirty="0">
                <a:effectLst/>
                <a:highlight>
                  <a:srgbClr val="FFFF00"/>
                </a:highlight>
              </a:rPr>
              <a:t> III, y </a:t>
            </a:r>
            <a:r>
              <a:rPr lang="en-US" sz="3200" b="0" i="0" dirty="0" err="1">
                <a:effectLst/>
                <a:highlight>
                  <a:srgbClr val="FFFF00"/>
                </a:highlight>
              </a:rPr>
              <a:t>por</a:t>
            </a:r>
            <a:r>
              <a:rPr lang="en-US" sz="3200" b="0" i="0" dirty="0">
                <a:effectLst/>
                <a:highlight>
                  <a:srgbClr val="FFFF00"/>
                </a:highlight>
              </a:rPr>
              <a:t> </a:t>
            </a:r>
            <a:r>
              <a:rPr lang="en-US" sz="3200" b="0" i="0" dirty="0" err="1">
                <a:effectLst/>
                <a:highlight>
                  <a:srgbClr val="FFFF00"/>
                </a:highlight>
              </a:rPr>
              <a:t>eso</a:t>
            </a:r>
            <a:r>
              <a:rPr lang="en-US" sz="3200" b="0" i="0" dirty="0">
                <a:effectLst/>
                <a:highlight>
                  <a:srgbClr val="FFFF00"/>
                </a:highlight>
              </a:rPr>
              <a:t> se la </a:t>
            </a:r>
            <a:r>
              <a:rPr lang="en-US" sz="3200" b="0" i="0" dirty="0" err="1">
                <a:effectLst/>
                <a:highlight>
                  <a:srgbClr val="FFFF00"/>
                </a:highlight>
              </a:rPr>
              <a:t>conoce</a:t>
            </a:r>
            <a:r>
              <a:rPr lang="en-US" sz="3200" b="0" i="0" dirty="0">
                <a:effectLst/>
                <a:highlight>
                  <a:srgbClr val="FFFF00"/>
                </a:highlight>
              </a:rPr>
              <a:t> </a:t>
            </a:r>
            <a:r>
              <a:rPr lang="en-US" sz="3200" b="0" i="0" dirty="0" err="1">
                <a:effectLst/>
                <a:highlight>
                  <a:srgbClr val="FFFF00"/>
                </a:highlight>
              </a:rPr>
              <a:t>como</a:t>
            </a:r>
            <a:r>
              <a:rPr lang="en-US" sz="3200" b="0" i="0" dirty="0">
                <a:effectLst/>
                <a:highlight>
                  <a:srgbClr val="FFFF00"/>
                </a:highlight>
              </a:rPr>
              <a:t> </a:t>
            </a:r>
            <a:r>
              <a:rPr lang="en-US" sz="3200" b="0" i="0" dirty="0" err="1">
                <a:effectLst/>
                <a:highlight>
                  <a:srgbClr val="FFFF00"/>
                </a:highlight>
              </a:rPr>
              <a:t>Clasificación</a:t>
            </a:r>
            <a:r>
              <a:rPr lang="en-US" sz="3200" b="0" i="0" dirty="0">
                <a:effectLst/>
                <a:highlight>
                  <a:srgbClr val="FFFF00"/>
                </a:highlight>
              </a:rPr>
              <a:t> de </a:t>
            </a:r>
            <a:r>
              <a:rPr lang="en-US" sz="3200" b="0" i="0" dirty="0" err="1">
                <a:effectLst/>
                <a:highlight>
                  <a:srgbClr val="FFFF00"/>
                </a:highlight>
              </a:rPr>
              <a:t>los</a:t>
            </a:r>
            <a:r>
              <a:rPr lang="en-US" sz="3200" b="0" i="0" dirty="0">
                <a:effectLst/>
                <a:highlight>
                  <a:srgbClr val="FFFF00"/>
                </a:highlight>
              </a:rPr>
              <a:t> Grands Crus de 1855. </a:t>
            </a:r>
            <a:r>
              <a:rPr lang="en-US" sz="3200" b="0" i="0" dirty="0" err="1">
                <a:effectLst/>
              </a:rPr>
              <a:t>Esta</a:t>
            </a:r>
            <a:r>
              <a:rPr lang="en-US" sz="3200" b="0" i="0" dirty="0">
                <a:effectLst/>
              </a:rPr>
              <a:t> </a:t>
            </a:r>
            <a:r>
              <a:rPr lang="en-US" sz="3200" b="0" i="0" dirty="0" err="1">
                <a:effectLst/>
              </a:rPr>
              <a:t>clasificación</a:t>
            </a:r>
            <a:r>
              <a:rPr lang="en-US" sz="3200" b="0" i="0" dirty="0">
                <a:effectLst/>
              </a:rPr>
              <a:t> </a:t>
            </a:r>
            <a:r>
              <a:rPr lang="en-US" sz="3200" b="0" i="0" dirty="0" err="1">
                <a:effectLst/>
              </a:rPr>
              <a:t>tuvo</a:t>
            </a:r>
            <a:r>
              <a:rPr lang="en-US" sz="3200" b="0" i="0" dirty="0">
                <a:effectLst/>
              </a:rPr>
              <a:t> </a:t>
            </a:r>
            <a:r>
              <a:rPr lang="en-US" sz="3200" b="0" i="0" dirty="0" err="1">
                <a:effectLst/>
              </a:rPr>
              <a:t>en</a:t>
            </a:r>
            <a:r>
              <a:rPr lang="en-US" sz="3200" b="0" i="0" dirty="0">
                <a:effectLst/>
              </a:rPr>
              <a:t> </a:t>
            </a:r>
            <a:r>
              <a:rPr lang="en-US" sz="3200" b="0" i="0" dirty="0" err="1">
                <a:effectLst/>
              </a:rPr>
              <a:t>cuenta</a:t>
            </a:r>
            <a:r>
              <a:rPr lang="en-US" sz="3200" b="0" i="0" dirty="0">
                <a:effectLst/>
              </a:rPr>
              <a:t> </a:t>
            </a:r>
            <a:r>
              <a:rPr lang="en-US" sz="3200" b="0" i="0" dirty="0" err="1">
                <a:effectLst/>
              </a:rPr>
              <a:t>los</a:t>
            </a:r>
            <a:r>
              <a:rPr lang="en-US" sz="3200" b="0" i="0" dirty="0">
                <a:effectLst/>
              </a:rPr>
              <a:t> vinos que </a:t>
            </a:r>
            <a:r>
              <a:rPr lang="en-US" sz="3200" b="0" i="0" dirty="0" err="1">
                <a:effectLst/>
              </a:rPr>
              <a:t>por</a:t>
            </a:r>
            <a:r>
              <a:rPr lang="en-US" sz="3200" b="0" i="0" dirty="0">
                <a:effectLst/>
              </a:rPr>
              <a:t> </a:t>
            </a:r>
            <a:r>
              <a:rPr lang="en-US" sz="3200" b="0" i="0" dirty="0" err="1">
                <a:effectLst/>
              </a:rPr>
              <a:t>aquel</a:t>
            </a:r>
            <a:r>
              <a:rPr lang="en-US" sz="3200" b="0" i="0" dirty="0">
                <a:effectLst/>
              </a:rPr>
              <a:t> </a:t>
            </a:r>
            <a:r>
              <a:rPr lang="en-US" sz="3200" b="0" i="0" dirty="0" err="1">
                <a:effectLst/>
              </a:rPr>
              <a:t>entonces</a:t>
            </a:r>
            <a:r>
              <a:rPr lang="en-US" sz="3200" b="0" i="0" dirty="0">
                <a:effectLst/>
              </a:rPr>
              <a:t> </a:t>
            </a:r>
            <a:r>
              <a:rPr lang="en-US" sz="3200" b="0" i="0" dirty="0" err="1">
                <a:effectLst/>
              </a:rPr>
              <a:t>eran</a:t>
            </a:r>
            <a:r>
              <a:rPr lang="en-US" sz="3200" b="0" i="0" dirty="0">
                <a:effectLst/>
              </a:rPr>
              <a:t> </a:t>
            </a:r>
            <a:r>
              <a:rPr lang="en-US" sz="3200" b="0" i="0" dirty="0" err="1">
                <a:effectLst/>
              </a:rPr>
              <a:t>los</a:t>
            </a:r>
            <a:r>
              <a:rPr lang="en-US" sz="3200" b="0" i="0" dirty="0">
                <a:effectLst/>
              </a:rPr>
              <a:t> </a:t>
            </a:r>
            <a:r>
              <a:rPr lang="en-US" sz="3200" b="0" i="0" dirty="0" err="1">
                <a:effectLst/>
              </a:rPr>
              <a:t>más</a:t>
            </a:r>
            <a:r>
              <a:rPr lang="en-US" sz="3200" b="0" i="0" dirty="0">
                <a:effectLst/>
              </a:rPr>
              <a:t> </a:t>
            </a:r>
            <a:r>
              <a:rPr lang="en-US" sz="3200" b="0" i="0" dirty="0" err="1">
                <a:effectLst/>
              </a:rPr>
              <a:t>prestigiosos</a:t>
            </a:r>
            <a:r>
              <a:rPr lang="en-US" sz="3200" b="0" i="0" dirty="0">
                <a:effectLst/>
              </a:rPr>
              <a:t>, </a:t>
            </a:r>
            <a:r>
              <a:rPr lang="en-US" sz="3200" b="0" i="0" dirty="0" err="1">
                <a:effectLst/>
              </a:rPr>
              <a:t>medido</a:t>
            </a:r>
            <a:r>
              <a:rPr lang="en-US" sz="3200" b="0" i="0" dirty="0">
                <a:effectLst/>
              </a:rPr>
              <a:t> a </a:t>
            </a:r>
            <a:r>
              <a:rPr lang="en-US" sz="3200" b="0" i="0" dirty="0" err="1">
                <a:effectLst/>
              </a:rPr>
              <a:t>través</a:t>
            </a:r>
            <a:r>
              <a:rPr lang="en-US" sz="3200" b="0" i="0" dirty="0">
                <a:effectLst/>
              </a:rPr>
              <a:t> de </a:t>
            </a:r>
            <a:r>
              <a:rPr lang="en-US" sz="3200" b="0" i="0" dirty="0" err="1">
                <a:effectLst/>
              </a:rPr>
              <a:t>su</a:t>
            </a:r>
            <a:r>
              <a:rPr lang="en-US" sz="3200" b="0" i="0" dirty="0">
                <a:effectLst/>
              </a:rPr>
              <a:t> </a:t>
            </a:r>
            <a:r>
              <a:rPr lang="en-US" sz="3200" b="0" i="0" dirty="0" err="1">
                <a:effectLst/>
              </a:rPr>
              <a:t>precio</a:t>
            </a:r>
            <a:r>
              <a:rPr lang="en-US" sz="3200" b="0" i="0" dirty="0">
                <a:effectLst/>
              </a:rPr>
              <a:t> </a:t>
            </a:r>
            <a:r>
              <a:rPr lang="en-US" sz="3200" b="0" i="0" dirty="0" err="1">
                <a:effectLst/>
              </a:rPr>
              <a:t>en</a:t>
            </a:r>
            <a:r>
              <a:rPr lang="en-US" sz="3200" b="0" i="0" dirty="0">
                <a:effectLst/>
              </a:rPr>
              <a:t> </a:t>
            </a:r>
            <a:r>
              <a:rPr lang="en-US" sz="3200" b="0" i="0" dirty="0" err="1">
                <a:effectLst/>
              </a:rPr>
              <a:t>el</a:t>
            </a:r>
            <a:r>
              <a:rPr lang="en-US" sz="3200" b="0" i="0" dirty="0">
                <a:effectLst/>
              </a:rPr>
              <a:t> mercado, y </a:t>
            </a:r>
            <a:r>
              <a:rPr lang="en-US" sz="3200" b="0" i="0" dirty="0" err="1">
                <a:effectLst/>
              </a:rPr>
              <a:t>abarcó</a:t>
            </a:r>
            <a:r>
              <a:rPr lang="en-US" sz="3200" b="0" i="0" dirty="0">
                <a:effectLst/>
              </a:rPr>
              <a:t> a vinos </a:t>
            </a:r>
            <a:r>
              <a:rPr lang="en-US" sz="3200" b="0" i="0" dirty="0" err="1">
                <a:effectLst/>
              </a:rPr>
              <a:t>procedentes</a:t>
            </a:r>
            <a:r>
              <a:rPr lang="en-US" sz="3200" b="0" i="0" dirty="0">
                <a:effectLst/>
              </a:rPr>
              <a:t> de Médoc, Graves y Sauternes (</a:t>
            </a:r>
            <a:r>
              <a:rPr lang="en-US" sz="3200" b="0" i="0" dirty="0" err="1">
                <a:effectLst/>
              </a:rPr>
              <a:t>los</a:t>
            </a:r>
            <a:r>
              <a:rPr lang="en-US" sz="3200" b="0" i="0" dirty="0">
                <a:effectLst/>
              </a:rPr>
              <a:t> </a:t>
            </a:r>
            <a:r>
              <a:rPr lang="en-US" sz="3200" b="0" i="0" dirty="0" err="1">
                <a:effectLst/>
              </a:rPr>
              <a:t>elaboradores</a:t>
            </a:r>
            <a:r>
              <a:rPr lang="en-US" sz="3200" b="0" i="0" dirty="0">
                <a:effectLst/>
              </a:rPr>
              <a:t> de </a:t>
            </a:r>
            <a:r>
              <a:rPr lang="en-US" sz="3200" b="0" i="0" dirty="0" err="1">
                <a:effectLst/>
              </a:rPr>
              <a:t>Barzac</a:t>
            </a:r>
            <a:r>
              <a:rPr lang="en-US" sz="3200" b="0" i="0" dirty="0">
                <a:effectLst/>
              </a:rPr>
              <a:t> </a:t>
            </a:r>
            <a:r>
              <a:rPr lang="en-US" sz="3200" b="0" i="0" dirty="0" err="1">
                <a:effectLst/>
              </a:rPr>
              <a:t>pueden</a:t>
            </a:r>
            <a:r>
              <a:rPr lang="en-US" sz="3200" b="0" i="0" dirty="0">
                <a:effectLst/>
              </a:rPr>
              <a:t> </a:t>
            </a:r>
            <a:r>
              <a:rPr lang="en-US" sz="3200" b="0" i="0" dirty="0" err="1">
                <a:effectLst/>
              </a:rPr>
              <a:t>etiquetar</a:t>
            </a:r>
            <a:r>
              <a:rPr lang="en-US" sz="3200" b="0" i="0" dirty="0">
                <a:effectLst/>
              </a:rPr>
              <a:t> sus vinos </a:t>
            </a:r>
            <a:r>
              <a:rPr lang="en-US" sz="3200" b="0" i="0" dirty="0" err="1">
                <a:effectLst/>
              </a:rPr>
              <a:t>como</a:t>
            </a:r>
            <a:r>
              <a:rPr lang="en-US" sz="3200" b="0" i="0" dirty="0">
                <a:effectLst/>
              </a:rPr>
              <a:t> Sauternes </a:t>
            </a:r>
            <a:r>
              <a:rPr lang="en-US" sz="3200" b="0" i="0" dirty="0" err="1">
                <a:effectLst/>
              </a:rPr>
              <a:t>si</a:t>
            </a:r>
            <a:r>
              <a:rPr lang="en-US" sz="3200" b="0" i="0" dirty="0">
                <a:effectLst/>
              </a:rPr>
              <a:t> lo </a:t>
            </a:r>
            <a:r>
              <a:rPr lang="en-US" sz="3200" b="0" i="0" dirty="0" err="1">
                <a:effectLst/>
              </a:rPr>
              <a:t>desean</a:t>
            </a:r>
            <a:r>
              <a:rPr lang="en-US" sz="3200" b="0" i="0" dirty="0">
                <a:effectLst/>
              </a:rPr>
              <a:t> y </a:t>
            </a:r>
            <a:r>
              <a:rPr lang="en-US" sz="3200" b="0" i="0" dirty="0" err="1">
                <a:effectLst/>
              </a:rPr>
              <a:t>por</a:t>
            </a:r>
            <a:r>
              <a:rPr lang="en-US" sz="3200" b="0" i="0" dirty="0">
                <a:effectLst/>
              </a:rPr>
              <a:t> </a:t>
            </a:r>
            <a:r>
              <a:rPr lang="en-US" sz="3200" b="0" i="0" dirty="0" err="1">
                <a:effectLst/>
              </a:rPr>
              <a:t>eso</a:t>
            </a:r>
            <a:r>
              <a:rPr lang="en-US" sz="3200" b="0" i="0" dirty="0">
                <a:effectLst/>
              </a:rPr>
              <a:t> </a:t>
            </a:r>
            <a:r>
              <a:rPr lang="en-US" sz="3200" b="0" i="0" dirty="0" err="1">
                <a:effectLst/>
              </a:rPr>
              <a:t>figuran</a:t>
            </a:r>
            <a:r>
              <a:rPr lang="en-US" sz="3200" b="0" i="0" dirty="0">
                <a:effectLst/>
              </a:rPr>
              <a:t> </a:t>
            </a:r>
            <a:r>
              <a:rPr lang="en-US" sz="3200" b="0" i="0" dirty="0" err="1">
                <a:effectLst/>
              </a:rPr>
              <a:t>en</a:t>
            </a:r>
            <a:r>
              <a:rPr lang="en-US" sz="3200" b="0" i="0" dirty="0">
                <a:effectLst/>
              </a:rPr>
              <a:t> la </a:t>
            </a:r>
            <a:r>
              <a:rPr lang="en-US" sz="3200" b="0" i="0" dirty="0" err="1">
                <a:effectLst/>
              </a:rPr>
              <a:t>lista</a:t>
            </a:r>
            <a:r>
              <a:rPr lang="en-US" sz="3200" b="0" i="0" dirty="0">
                <a:effectLst/>
              </a:rPr>
              <a:t>). Se </a:t>
            </a:r>
            <a:r>
              <a:rPr lang="en-US" sz="3200" b="0" i="0" dirty="0" err="1">
                <a:effectLst/>
              </a:rPr>
              <a:t>realizó</a:t>
            </a:r>
            <a:r>
              <a:rPr lang="en-US" sz="3200" b="0" i="0" dirty="0">
                <a:effectLst/>
              </a:rPr>
              <a:t> </a:t>
            </a:r>
            <a:r>
              <a:rPr lang="en-US" sz="3200" b="0" i="0" dirty="0" err="1">
                <a:effectLst/>
              </a:rPr>
              <a:t>una</a:t>
            </a:r>
            <a:r>
              <a:rPr lang="en-US" sz="3200" b="0" i="0" dirty="0">
                <a:effectLst/>
              </a:rPr>
              <a:t> </a:t>
            </a:r>
            <a:r>
              <a:rPr lang="en-US" sz="3200" b="0" i="0" dirty="0" err="1">
                <a:effectLst/>
              </a:rPr>
              <a:t>clasificación</a:t>
            </a:r>
            <a:r>
              <a:rPr lang="en-US" sz="3200" b="0" i="0" dirty="0">
                <a:effectLst/>
              </a:rPr>
              <a:t> doble, </a:t>
            </a:r>
            <a:r>
              <a:rPr lang="en-US" sz="3200" b="0" i="0" dirty="0" err="1">
                <a:effectLst/>
              </a:rPr>
              <a:t>los</a:t>
            </a:r>
            <a:r>
              <a:rPr lang="en-US" sz="3200" b="0" i="0" dirty="0">
                <a:effectLst/>
              </a:rPr>
              <a:t> vinos </a:t>
            </a:r>
            <a:r>
              <a:rPr lang="en-US" sz="3200" b="0" i="0" dirty="0" err="1">
                <a:effectLst/>
              </a:rPr>
              <a:t>tintos</a:t>
            </a:r>
            <a:r>
              <a:rPr lang="en-US" sz="3200" b="0" i="0" dirty="0">
                <a:effectLst/>
              </a:rPr>
              <a:t> </a:t>
            </a:r>
            <a:r>
              <a:rPr lang="en-US" sz="3200" b="0" i="0" dirty="0" err="1">
                <a:effectLst/>
              </a:rPr>
              <a:t>procedentes</a:t>
            </a:r>
            <a:r>
              <a:rPr lang="en-US" sz="3200" b="0" i="0" dirty="0">
                <a:effectLst/>
              </a:rPr>
              <a:t> de Médoc y Graves y </a:t>
            </a:r>
            <a:r>
              <a:rPr lang="en-US" sz="3200" b="0" i="0" dirty="0" err="1">
                <a:effectLst/>
              </a:rPr>
              <a:t>los</a:t>
            </a:r>
            <a:r>
              <a:rPr lang="en-US" sz="3200" b="0" i="0" dirty="0">
                <a:effectLst/>
              </a:rPr>
              <a:t> vinos </a:t>
            </a:r>
            <a:r>
              <a:rPr lang="en-US" sz="3200" b="0" i="0" dirty="0" err="1">
                <a:effectLst/>
              </a:rPr>
              <a:t>blancos</a:t>
            </a:r>
            <a:r>
              <a:rPr lang="en-US" sz="3200" b="0" i="0" dirty="0">
                <a:effectLst/>
              </a:rPr>
              <a:t> </a:t>
            </a:r>
            <a:r>
              <a:rPr lang="en-US" sz="3200" b="0" i="0" dirty="0" err="1">
                <a:effectLst/>
              </a:rPr>
              <a:t>dulces</a:t>
            </a:r>
            <a:r>
              <a:rPr lang="en-US" sz="3200" b="0" i="0" dirty="0">
                <a:effectLst/>
              </a:rPr>
              <a:t> </a:t>
            </a:r>
            <a:r>
              <a:rPr lang="en-US" sz="3200" b="0" i="0" dirty="0" err="1">
                <a:effectLst/>
              </a:rPr>
              <a:t>procedentes</a:t>
            </a:r>
            <a:r>
              <a:rPr lang="en-US" sz="3200" b="0" i="0" dirty="0">
                <a:effectLst/>
              </a:rPr>
              <a:t> de Sauternes</a:t>
            </a:r>
            <a:r>
              <a:rPr lang="en-US" sz="2800" b="0" i="0" dirty="0">
                <a:effectLst/>
              </a:rPr>
              <a:t>.</a:t>
            </a:r>
            <a:endParaRPr lang="en-US" sz="2800" dirty="0"/>
          </a:p>
        </p:txBody>
      </p:sp>
    </p:spTree>
    <p:extLst>
      <p:ext uri="{BB962C8B-B14F-4D97-AF65-F5344CB8AC3E}">
        <p14:creationId xmlns:p14="http://schemas.microsoft.com/office/powerpoint/2010/main" val="198623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9712-3855-53E8-04E3-E6F41B6F8990}"/>
              </a:ext>
            </a:extLst>
          </p:cNvPr>
          <p:cNvSpPr>
            <a:spLocks noGrp="1"/>
          </p:cNvSpPr>
          <p:nvPr>
            <p:ph type="title"/>
          </p:nvPr>
        </p:nvSpPr>
        <p:spPr>
          <a:xfrm>
            <a:off x="576072" y="238539"/>
            <a:ext cx="11018520" cy="1434415"/>
          </a:xfrm>
        </p:spPr>
        <p:txBody>
          <a:bodyPr anchor="b">
            <a:normAutofit/>
          </a:bodyPr>
          <a:lstStyle/>
          <a:p>
            <a:pPr>
              <a:lnSpc>
                <a:spcPct val="90000"/>
              </a:lnSpc>
            </a:pPr>
            <a:r>
              <a:rPr lang="en-US" sz="4000" dirty="0"/>
              <a:t>Vinos </a:t>
            </a:r>
            <a:r>
              <a:rPr lang="en-US" sz="4000" dirty="0" err="1"/>
              <a:t>Producidos</a:t>
            </a:r>
            <a:r>
              <a:rPr lang="en-US" sz="4000" dirty="0"/>
              <a:t> Por </a:t>
            </a:r>
            <a:r>
              <a:rPr lang="en-US" sz="4000" dirty="0" err="1"/>
              <a:t>Región</a:t>
            </a:r>
            <a:r>
              <a:rPr lang="en-US" sz="4000" dirty="0"/>
              <a:t> – MÉDOC AOC</a:t>
            </a:r>
            <a:br>
              <a:rPr lang="en-US" sz="4000" dirty="0"/>
            </a:br>
            <a:endParaRPr lang="en-US" sz="4000" dirty="0"/>
          </a:p>
        </p:txBody>
      </p:sp>
      <p:sp>
        <p:nvSpPr>
          <p:cNvPr id="3" name="Content Placeholder 2">
            <a:extLst>
              <a:ext uri="{FF2B5EF4-FFF2-40B4-BE49-F238E27FC236}">
                <a16:creationId xmlns:a16="http://schemas.microsoft.com/office/drawing/2014/main" id="{D60A10A2-AB64-46F9-AF98-48D8C880A027}"/>
              </a:ext>
            </a:extLst>
          </p:cNvPr>
          <p:cNvSpPr>
            <a:spLocks noGrp="1"/>
          </p:cNvSpPr>
          <p:nvPr>
            <p:ph idx="1"/>
          </p:nvPr>
        </p:nvSpPr>
        <p:spPr>
          <a:xfrm>
            <a:off x="0" y="2071316"/>
            <a:ext cx="7559040" cy="4786684"/>
          </a:xfrm>
        </p:spPr>
        <p:txBody>
          <a:bodyPr anchor="t">
            <a:normAutofit lnSpcReduction="10000"/>
          </a:bodyPr>
          <a:lstStyle/>
          <a:p>
            <a:pPr>
              <a:lnSpc>
                <a:spcPct val="100000"/>
              </a:lnSpc>
            </a:pPr>
            <a:r>
              <a:rPr lang="es-ES" sz="2000" b="1" i="0" dirty="0">
                <a:effectLst/>
              </a:rPr>
              <a:t>La zona se divide en dos denominaciones regionales (Bas-Médoc y </a:t>
            </a:r>
            <a:r>
              <a:rPr lang="es-ES" sz="2000" b="1" i="0" dirty="0" err="1">
                <a:effectLst/>
              </a:rPr>
              <a:t>Haut</a:t>
            </a:r>
            <a:r>
              <a:rPr lang="es-ES" sz="2000" b="1" i="0" dirty="0">
                <a:effectLst/>
              </a:rPr>
              <a:t>-Médoc) y seis denominaciones comunales dentro de </a:t>
            </a:r>
            <a:r>
              <a:rPr lang="es-ES" sz="2000" b="1" i="0" dirty="0" err="1">
                <a:effectLst/>
              </a:rPr>
              <a:t>Haut-Medoc</a:t>
            </a:r>
            <a:r>
              <a:rPr lang="es-ES" sz="2000" b="1" i="0" dirty="0">
                <a:effectLst/>
              </a:rPr>
              <a:t>, con unas 16.000 hectáreas de viñedo. Médoc es probablemente la denominación de origen más famosa de Burdeos y también una de las más importantes y mejores regiones de vino tinto de </a:t>
            </a:r>
            <a:r>
              <a:rPr lang="es-ES" sz="2000" b="1" i="0" u="none" strike="noStrike" dirty="0">
                <a:effectLst/>
                <a:hlinkClick r:id="rId2"/>
              </a:rPr>
              <a:t>Francia</a:t>
            </a:r>
            <a:r>
              <a:rPr lang="es-ES" sz="2000" b="1" i="0" dirty="0">
                <a:effectLst/>
              </a:rPr>
              <a:t> y del mundo.</a:t>
            </a:r>
          </a:p>
          <a:p>
            <a:pPr>
              <a:lnSpc>
                <a:spcPct val="100000"/>
              </a:lnSpc>
            </a:pPr>
            <a:r>
              <a:rPr lang="es-ES" sz="2000" b="1" i="0" dirty="0">
                <a:effectLst/>
                <a:highlight>
                  <a:srgbClr val="FFFF00"/>
                </a:highlight>
              </a:rPr>
              <a:t>Médoc tiene unas condiciones especialmente buenas para la viticultura. Son el clima suave, el suelo de grava muy pobre y profundo en muchos lugares, que obliga a las vides a hundir sus raíces en el suelo, y el buen </a:t>
            </a:r>
            <a:r>
              <a:rPr lang="es-ES" sz="2000" b="1" i="0" u="none" strike="noStrike" dirty="0">
                <a:effectLst/>
                <a:highlight>
                  <a:srgbClr val="FFFF00"/>
                </a:highlight>
                <a:hlinkClick r:id="rId3"/>
              </a:rPr>
              <a:t>drenaje del agua en</a:t>
            </a:r>
            <a:r>
              <a:rPr lang="es-ES" sz="2000" b="1" i="0" dirty="0">
                <a:effectLst/>
                <a:highlight>
                  <a:srgbClr val="FFFF00"/>
                </a:highlight>
              </a:rPr>
              <a:t> el suelo. A pesar de la proximidad del Atlántico, el clima no es húmedo, ya que los numerosos bosques de pinos proporcionan una excelente protección contra los vientos y la lluvia del oeste.</a:t>
            </a:r>
          </a:p>
          <a:p>
            <a:pPr>
              <a:lnSpc>
                <a:spcPct val="100000"/>
              </a:lnSpc>
            </a:pPr>
            <a:r>
              <a:rPr lang="es-ES" sz="2000" b="1" i="0" dirty="0">
                <a:effectLst/>
                <a:highlight>
                  <a:srgbClr val="FFFF00"/>
                </a:highlight>
              </a:rPr>
              <a:t>Ambas zonas también tienen derecho a su propia denominación. Se distinguen por </a:t>
            </a:r>
            <a:r>
              <a:rPr lang="es-ES" sz="2000" b="1" i="0" u="none" strike="noStrike" dirty="0">
                <a:effectLst/>
                <a:highlight>
                  <a:srgbClr val="FFFF00"/>
                </a:highlight>
                <a:hlinkClick r:id="rId4"/>
              </a:rPr>
              <a:t>tipos de suelo</a:t>
            </a:r>
            <a:r>
              <a:rPr lang="es-ES" sz="2000" b="1" i="0" dirty="0">
                <a:effectLst/>
                <a:highlight>
                  <a:srgbClr val="FFFF00"/>
                </a:highlight>
              </a:rPr>
              <a:t> bastante diferentes. En el </a:t>
            </a:r>
            <a:r>
              <a:rPr lang="es-ES" sz="2000" b="1" i="0" dirty="0" err="1">
                <a:effectLst/>
                <a:highlight>
                  <a:srgbClr val="FFFF00"/>
                </a:highlight>
              </a:rPr>
              <a:t>Haut</a:t>
            </a:r>
            <a:r>
              <a:rPr lang="es-ES" sz="2000" b="1" i="0" dirty="0">
                <a:effectLst/>
                <a:highlight>
                  <a:srgbClr val="FFFF00"/>
                </a:highlight>
              </a:rPr>
              <a:t>-Médoc, el suelo de grava hace que los vinos puedan clasificarse algo más alto y tengan más raza y finura. Los seis famosos municipios de </a:t>
            </a:r>
            <a:r>
              <a:rPr lang="es-ES" sz="2000" b="1" i="0" u="none" strike="noStrike" dirty="0" err="1">
                <a:effectLst/>
                <a:highlight>
                  <a:srgbClr val="FFFF00"/>
                </a:highlight>
                <a:hlinkClick r:id="rId5"/>
              </a:rPr>
              <a:t>Margaux</a:t>
            </a:r>
            <a:r>
              <a:rPr lang="es-ES" sz="2000" b="1" i="0" dirty="0">
                <a:effectLst/>
                <a:highlight>
                  <a:srgbClr val="FFFF00"/>
                </a:highlight>
              </a:rPr>
              <a:t>, </a:t>
            </a:r>
            <a:r>
              <a:rPr lang="es-ES" sz="2000" b="1" i="0" u="none" strike="noStrike" dirty="0" err="1">
                <a:effectLst/>
                <a:highlight>
                  <a:srgbClr val="FFFF00"/>
                </a:highlight>
                <a:hlinkClick r:id="rId6"/>
              </a:rPr>
              <a:t>Moulis</a:t>
            </a:r>
            <a:r>
              <a:rPr lang="es-ES" sz="2000" b="1" i="0" dirty="0">
                <a:effectLst/>
                <a:highlight>
                  <a:srgbClr val="FFFF00"/>
                </a:highlight>
              </a:rPr>
              <a:t>, </a:t>
            </a:r>
            <a:r>
              <a:rPr lang="es-ES" sz="2000" b="1" i="0" u="none" strike="noStrike" dirty="0" err="1">
                <a:effectLst/>
                <a:highlight>
                  <a:srgbClr val="FFFF00"/>
                </a:highlight>
                <a:hlinkClick r:id="rId7"/>
              </a:rPr>
              <a:t>Listrac</a:t>
            </a:r>
            <a:r>
              <a:rPr lang="es-ES" sz="2000" b="1" i="0" u="none" strike="noStrike" dirty="0">
                <a:effectLst/>
                <a:highlight>
                  <a:srgbClr val="FFFF00"/>
                </a:highlight>
                <a:hlinkClick r:id="rId7"/>
              </a:rPr>
              <a:t>-Médoc</a:t>
            </a:r>
            <a:r>
              <a:rPr lang="es-ES" sz="2000" b="1" i="0" dirty="0">
                <a:effectLst/>
                <a:highlight>
                  <a:srgbClr val="FFFF00"/>
                </a:highlight>
              </a:rPr>
              <a:t>, </a:t>
            </a:r>
            <a:r>
              <a:rPr lang="es-ES" sz="2000" b="1" i="0" u="none" strike="noStrike" dirty="0" err="1">
                <a:effectLst/>
                <a:highlight>
                  <a:srgbClr val="FFFF00"/>
                </a:highlight>
                <a:hlinkClick r:id="rId8"/>
              </a:rPr>
              <a:t>Pauillac</a:t>
            </a:r>
            <a:r>
              <a:rPr lang="es-ES" sz="2000" b="1" i="0" dirty="0">
                <a:effectLst/>
                <a:highlight>
                  <a:srgbClr val="FFFF00"/>
                </a:highlight>
              </a:rPr>
              <a:t>, </a:t>
            </a:r>
            <a:r>
              <a:rPr lang="es-ES" sz="2000" b="1" i="0" u="none" strike="noStrike" dirty="0">
                <a:effectLst/>
                <a:highlight>
                  <a:srgbClr val="FFFF00"/>
                </a:highlight>
                <a:hlinkClick r:id="rId9"/>
              </a:rPr>
              <a:t>Saint-</a:t>
            </a:r>
            <a:r>
              <a:rPr lang="es-ES" sz="2000" b="1" i="0" u="none" strike="noStrike" dirty="0" err="1">
                <a:effectLst/>
                <a:highlight>
                  <a:srgbClr val="FFFF00"/>
                </a:highlight>
                <a:hlinkClick r:id="rId9"/>
              </a:rPr>
              <a:t>Estèphe</a:t>
            </a:r>
            <a:r>
              <a:rPr lang="es-ES" sz="2000" b="1" i="0" dirty="0">
                <a:effectLst/>
                <a:highlight>
                  <a:srgbClr val="FFFF00"/>
                </a:highlight>
              </a:rPr>
              <a:t> y </a:t>
            </a:r>
            <a:r>
              <a:rPr lang="es-ES" sz="2000" b="1" i="0" u="none" strike="noStrike" dirty="0">
                <a:effectLst/>
                <a:highlight>
                  <a:srgbClr val="FFFF00"/>
                </a:highlight>
                <a:hlinkClick r:id="rId10"/>
              </a:rPr>
              <a:t>Saint-Julien</a:t>
            </a:r>
            <a:r>
              <a:rPr lang="es-ES" sz="2000" b="1" i="0" dirty="0">
                <a:effectLst/>
                <a:highlight>
                  <a:srgbClr val="FFFF00"/>
                </a:highlight>
              </a:rPr>
              <a:t> forman sus propias denominaciones dentro de </a:t>
            </a:r>
            <a:r>
              <a:rPr lang="es-ES" sz="2000" b="1" i="0" dirty="0" err="1">
                <a:effectLst/>
                <a:highlight>
                  <a:srgbClr val="FFFF00"/>
                </a:highlight>
              </a:rPr>
              <a:t>Haut</a:t>
            </a:r>
            <a:r>
              <a:rPr lang="es-ES" sz="2000" b="1" i="0" dirty="0">
                <a:effectLst/>
                <a:highlight>
                  <a:srgbClr val="FFFF00"/>
                </a:highlight>
              </a:rPr>
              <a:t>-Médoc.</a:t>
            </a:r>
          </a:p>
          <a:p>
            <a:pPr>
              <a:lnSpc>
                <a:spcPct val="100000"/>
              </a:lnSpc>
            </a:pPr>
            <a:r>
              <a:rPr lang="es-ES" sz="2000" b="1" i="0" dirty="0">
                <a:effectLst/>
                <a:highlight>
                  <a:srgbClr val="FFFF00"/>
                </a:highlight>
              </a:rPr>
              <a:t>Domina el </a:t>
            </a:r>
            <a:r>
              <a:rPr lang="es-ES" sz="2000" b="1" i="0" u="none" strike="noStrike" dirty="0">
                <a:effectLst/>
                <a:highlight>
                  <a:srgbClr val="FFFF00"/>
                </a:highlight>
                <a:hlinkClick r:id="rId11"/>
              </a:rPr>
              <a:t>Cabernet Sauvignon</a:t>
            </a:r>
            <a:r>
              <a:rPr lang="es-ES" sz="2000" b="1" i="0" dirty="0">
                <a:effectLst/>
                <a:highlight>
                  <a:srgbClr val="FFFF00"/>
                </a:highlight>
              </a:rPr>
              <a:t> en el </a:t>
            </a:r>
            <a:r>
              <a:rPr lang="es-ES" sz="2000" b="1" i="0" dirty="0" err="1">
                <a:effectLst/>
                <a:highlight>
                  <a:srgbClr val="FFFF00"/>
                </a:highlight>
              </a:rPr>
              <a:t>Haut</a:t>
            </a:r>
            <a:r>
              <a:rPr lang="es-ES" sz="2000" b="1" i="0" dirty="0">
                <a:effectLst/>
                <a:highlight>
                  <a:srgbClr val="FFFF00"/>
                </a:highlight>
              </a:rPr>
              <a:t>-Médoc y el </a:t>
            </a:r>
            <a:r>
              <a:rPr lang="es-ES" sz="2000" b="1" i="0" u="none" strike="noStrike" dirty="0">
                <a:effectLst/>
                <a:highlight>
                  <a:srgbClr val="FFFF00"/>
                </a:highlight>
                <a:hlinkClick r:id="rId12"/>
              </a:rPr>
              <a:t>Merlot</a:t>
            </a:r>
            <a:r>
              <a:rPr lang="es-ES" sz="2000" b="1" i="0" dirty="0">
                <a:effectLst/>
                <a:highlight>
                  <a:srgbClr val="FFFF00"/>
                </a:highlight>
              </a:rPr>
              <a:t> en el Bas-Médoc. Sin embargo, la mezcla de variedades de uva difiere principalmente según se esté en la </a:t>
            </a:r>
            <a:r>
              <a:rPr lang="es-ES" sz="2000" b="1" i="0" dirty="0" err="1">
                <a:effectLst/>
                <a:highlight>
                  <a:srgbClr val="FFFF00"/>
                </a:highlight>
              </a:rPr>
              <a:t>rive</a:t>
            </a:r>
            <a:r>
              <a:rPr lang="es-ES" sz="2000" b="1" i="0" dirty="0">
                <a:effectLst/>
                <a:highlight>
                  <a:srgbClr val="FFFF00"/>
                </a:highlight>
              </a:rPr>
              <a:t> </a:t>
            </a:r>
            <a:r>
              <a:rPr lang="es-ES" sz="2000" b="1" i="0" u="none" strike="noStrike" dirty="0" err="1">
                <a:effectLst/>
                <a:highlight>
                  <a:srgbClr val="FFFF00"/>
                </a:highlight>
                <a:hlinkClick r:id="rId13"/>
              </a:rPr>
              <a:t>droite</a:t>
            </a:r>
            <a:r>
              <a:rPr lang="es-ES" sz="2000" b="1" i="0" dirty="0">
                <a:effectLst/>
                <a:highlight>
                  <a:srgbClr val="FFFF00"/>
                </a:highlight>
              </a:rPr>
              <a:t> (orilla derecha) o en la </a:t>
            </a:r>
            <a:r>
              <a:rPr lang="es-ES" sz="2000" b="1" i="0" u="none" strike="noStrike" dirty="0" err="1">
                <a:effectLst/>
                <a:highlight>
                  <a:srgbClr val="FFFF00"/>
                </a:highlight>
                <a:hlinkClick r:id="rId14"/>
              </a:rPr>
              <a:t>rive</a:t>
            </a:r>
            <a:r>
              <a:rPr lang="es-ES" sz="2000" b="1" i="0" u="none" strike="noStrike" dirty="0">
                <a:effectLst/>
                <a:highlight>
                  <a:srgbClr val="FFFF00"/>
                </a:highlight>
                <a:hlinkClick r:id="rId14"/>
              </a:rPr>
              <a:t> gauche</a:t>
            </a:r>
            <a:r>
              <a:rPr lang="es-ES" sz="2000" b="1" i="0" dirty="0">
                <a:effectLst/>
                <a:highlight>
                  <a:srgbClr val="FFFF00"/>
                </a:highlight>
              </a:rPr>
              <a:t> (orilla izquierda) del </a:t>
            </a:r>
            <a:r>
              <a:rPr lang="es-ES" sz="2000" b="1" i="0" u="none" strike="noStrike" dirty="0">
                <a:effectLst/>
                <a:highlight>
                  <a:srgbClr val="FFFF00"/>
                </a:highlight>
                <a:hlinkClick r:id="rId15"/>
              </a:rPr>
              <a:t>Garona/Dordoña</a:t>
            </a:r>
            <a:r>
              <a:rPr lang="es-ES" sz="2000" b="1" i="0" dirty="0">
                <a:effectLst/>
                <a:highlight>
                  <a:srgbClr val="FFFF00"/>
                </a:highlight>
              </a:rPr>
              <a:t> o de </a:t>
            </a:r>
            <a:r>
              <a:rPr lang="es-ES" sz="2000" b="1" i="0" u="none" strike="noStrike" dirty="0">
                <a:effectLst/>
                <a:highlight>
                  <a:srgbClr val="FFFF00"/>
                </a:highlight>
                <a:hlinkClick r:id="rId16"/>
              </a:rPr>
              <a:t>la Gironda</a:t>
            </a:r>
            <a:r>
              <a:rPr lang="es-ES" sz="2000" b="1" i="0" dirty="0">
                <a:effectLst/>
                <a:highlight>
                  <a:srgbClr val="FFFF00"/>
                </a:highlight>
              </a:rPr>
              <a:t>. Los vinos blancos menos importantes se elaboran principalmente con </a:t>
            </a:r>
            <a:r>
              <a:rPr lang="es-ES" sz="2000" b="1" i="0" u="none" strike="noStrike" dirty="0">
                <a:effectLst/>
                <a:highlight>
                  <a:srgbClr val="FFFF00"/>
                </a:highlight>
                <a:hlinkClick r:id="rId17"/>
              </a:rPr>
              <a:t>Sauvignon Blanc</a:t>
            </a:r>
            <a:r>
              <a:rPr lang="es-ES" sz="2000" b="1" i="0" dirty="0">
                <a:effectLst/>
                <a:highlight>
                  <a:srgbClr val="FFFF00"/>
                </a:highlight>
              </a:rPr>
              <a:t>. </a:t>
            </a:r>
            <a:endParaRPr lang="en-US" sz="2000" b="1" dirty="0">
              <a:highlight>
                <a:srgbClr val="FFFF00"/>
              </a:highlight>
            </a:endParaRPr>
          </a:p>
        </p:txBody>
      </p:sp>
      <p:pic>
        <p:nvPicPr>
          <p:cNvPr id="5" name="Picture 4">
            <a:extLst>
              <a:ext uri="{FF2B5EF4-FFF2-40B4-BE49-F238E27FC236}">
                <a16:creationId xmlns:a16="http://schemas.microsoft.com/office/drawing/2014/main" id="{BE1E62A3-E43E-340F-2FF8-1E5B132855F6}"/>
              </a:ext>
            </a:extLst>
          </p:cNvPr>
          <p:cNvPicPr>
            <a:picLocks noChangeAspect="1"/>
          </p:cNvPicPr>
          <p:nvPr/>
        </p:nvPicPr>
        <p:blipFill rotWithShape="1">
          <a:blip r:embed="rId18"/>
          <a:srcRect l="20186" r="27381" b="-2"/>
          <a:stretch/>
        </p:blipFill>
        <p:spPr>
          <a:xfrm>
            <a:off x="7675658" y="2093976"/>
            <a:ext cx="3941064" cy="4096512"/>
          </a:xfrm>
          <a:prstGeom prst="rect">
            <a:avLst/>
          </a:prstGeom>
        </p:spPr>
      </p:pic>
    </p:spTree>
    <p:extLst>
      <p:ext uri="{BB962C8B-B14F-4D97-AF65-F5344CB8AC3E}">
        <p14:creationId xmlns:p14="http://schemas.microsoft.com/office/powerpoint/2010/main" val="850778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7E51D5-7F8B-76A3-39D6-2677ECD03F6A}"/>
              </a:ext>
            </a:extLst>
          </p:cNvPr>
          <p:cNvSpPr txBox="1"/>
          <p:nvPr/>
        </p:nvSpPr>
        <p:spPr>
          <a:xfrm>
            <a:off x="4927600" y="1788160"/>
            <a:ext cx="7162800" cy="3538728"/>
          </a:xfrm>
          <a:prstGeom prst="rect">
            <a:avLst/>
          </a:prstGeom>
        </p:spPr>
        <p:txBody>
          <a:bodyPr vert="horz" lIns="91440" tIns="45720" rIns="91440" bIns="45720" rtlCol="0">
            <a:normAutofit/>
          </a:bodyPr>
          <a:lstStyle/>
          <a:p>
            <a:pPr fontAlgn="base">
              <a:spcAft>
                <a:spcPts val="600"/>
              </a:spcAft>
            </a:pPr>
            <a:r>
              <a:rPr lang="en-US" sz="3600" b="1" i="0" dirty="0">
                <a:effectLst/>
              </a:rPr>
              <a:t>Premiers Crus</a:t>
            </a:r>
            <a:endParaRPr lang="en-US" sz="3600" b="0" i="0" dirty="0">
              <a:effectLst/>
            </a:endParaRPr>
          </a:p>
          <a:p>
            <a:pPr algn="l"/>
            <a:r>
              <a:rPr lang="en-US" sz="3600" b="0" i="0" dirty="0">
                <a:solidFill>
                  <a:srgbClr val="262623"/>
                </a:solidFill>
                <a:effectLst/>
              </a:rPr>
              <a:t>Château Lafite Rothschild, </a:t>
            </a:r>
            <a:r>
              <a:rPr lang="en-US" sz="3600" b="0" i="0" dirty="0" err="1">
                <a:solidFill>
                  <a:srgbClr val="262623"/>
                </a:solidFill>
                <a:effectLst/>
              </a:rPr>
              <a:t>en</a:t>
            </a:r>
            <a:r>
              <a:rPr lang="en-US" sz="3600" b="0" i="0" dirty="0">
                <a:solidFill>
                  <a:srgbClr val="262623"/>
                </a:solidFill>
                <a:effectLst/>
              </a:rPr>
              <a:t> </a:t>
            </a:r>
            <a:r>
              <a:rPr lang="en-US" sz="3600" b="0" i="0" dirty="0" err="1">
                <a:solidFill>
                  <a:srgbClr val="262623"/>
                </a:solidFill>
                <a:effectLst/>
              </a:rPr>
              <a:t>Pauillac</a:t>
            </a:r>
            <a:br>
              <a:rPr lang="en-US" sz="3600" b="0" i="0" dirty="0">
                <a:solidFill>
                  <a:srgbClr val="262623"/>
                </a:solidFill>
                <a:effectLst/>
              </a:rPr>
            </a:br>
            <a:r>
              <a:rPr lang="en-US" sz="3600" b="0" i="0" dirty="0">
                <a:solidFill>
                  <a:srgbClr val="262623"/>
                </a:solidFill>
                <a:effectLst/>
              </a:rPr>
              <a:t>Château Latour, </a:t>
            </a:r>
            <a:r>
              <a:rPr lang="en-US" sz="3600" b="0" i="0" dirty="0" err="1">
                <a:solidFill>
                  <a:srgbClr val="262623"/>
                </a:solidFill>
                <a:effectLst/>
              </a:rPr>
              <a:t>en</a:t>
            </a:r>
            <a:r>
              <a:rPr lang="en-US" sz="3600" b="0" i="0" dirty="0">
                <a:solidFill>
                  <a:srgbClr val="262623"/>
                </a:solidFill>
                <a:effectLst/>
              </a:rPr>
              <a:t> </a:t>
            </a:r>
            <a:r>
              <a:rPr lang="en-US" sz="3600" b="0" i="0" dirty="0" err="1">
                <a:solidFill>
                  <a:srgbClr val="262623"/>
                </a:solidFill>
                <a:effectLst/>
              </a:rPr>
              <a:t>Pauillac</a:t>
            </a:r>
            <a:br>
              <a:rPr lang="en-US" sz="3600" b="0" i="0" dirty="0">
                <a:solidFill>
                  <a:srgbClr val="262623"/>
                </a:solidFill>
                <a:effectLst/>
              </a:rPr>
            </a:br>
            <a:r>
              <a:rPr lang="en-US" sz="3600" b="0" i="0" dirty="0">
                <a:solidFill>
                  <a:srgbClr val="262623"/>
                </a:solidFill>
                <a:effectLst/>
              </a:rPr>
              <a:t>Château Margaux, </a:t>
            </a:r>
            <a:r>
              <a:rPr lang="en-US" sz="3600" b="0" i="0" dirty="0" err="1">
                <a:solidFill>
                  <a:srgbClr val="262623"/>
                </a:solidFill>
                <a:effectLst/>
              </a:rPr>
              <a:t>en</a:t>
            </a:r>
            <a:r>
              <a:rPr lang="en-US" sz="3600" b="0" i="0" dirty="0">
                <a:solidFill>
                  <a:srgbClr val="262623"/>
                </a:solidFill>
                <a:effectLst/>
              </a:rPr>
              <a:t> Margaux</a:t>
            </a:r>
            <a:br>
              <a:rPr lang="en-US" sz="3600" b="0" i="0" dirty="0">
                <a:solidFill>
                  <a:srgbClr val="262623"/>
                </a:solidFill>
                <a:effectLst/>
              </a:rPr>
            </a:br>
            <a:r>
              <a:rPr lang="en-US" sz="3600" b="0" i="0" dirty="0">
                <a:solidFill>
                  <a:srgbClr val="262623"/>
                </a:solidFill>
                <a:effectLst/>
              </a:rPr>
              <a:t>Château Haut-</a:t>
            </a:r>
            <a:r>
              <a:rPr lang="en-US" sz="3600" b="0" i="0" dirty="0" err="1">
                <a:solidFill>
                  <a:srgbClr val="262623"/>
                </a:solidFill>
                <a:effectLst/>
              </a:rPr>
              <a:t>Brion</a:t>
            </a:r>
            <a:r>
              <a:rPr lang="en-US" sz="3600" b="0" i="0" dirty="0">
                <a:solidFill>
                  <a:srgbClr val="262623"/>
                </a:solidFill>
                <a:effectLst/>
              </a:rPr>
              <a:t>, </a:t>
            </a:r>
            <a:r>
              <a:rPr lang="en-US" sz="3600" b="0" i="0" dirty="0" err="1">
                <a:solidFill>
                  <a:srgbClr val="262623"/>
                </a:solidFill>
                <a:effectLst/>
              </a:rPr>
              <a:t>en</a:t>
            </a:r>
            <a:r>
              <a:rPr lang="en-US" sz="3600" b="0" i="0" dirty="0">
                <a:solidFill>
                  <a:srgbClr val="262623"/>
                </a:solidFill>
                <a:effectLst/>
              </a:rPr>
              <a:t> Pessac (Graves)</a:t>
            </a:r>
            <a:br>
              <a:rPr lang="en-US" sz="3600" b="0" i="0" dirty="0">
                <a:solidFill>
                  <a:srgbClr val="262623"/>
                </a:solidFill>
                <a:effectLst/>
              </a:rPr>
            </a:br>
            <a:r>
              <a:rPr lang="en-US" sz="3600" b="0" i="0" dirty="0">
                <a:solidFill>
                  <a:srgbClr val="262623"/>
                </a:solidFill>
                <a:effectLst/>
              </a:rPr>
              <a:t>Château Mouton Rothschild, </a:t>
            </a:r>
            <a:r>
              <a:rPr lang="en-US" sz="3600" b="0" i="0" dirty="0" err="1">
                <a:solidFill>
                  <a:srgbClr val="262623"/>
                </a:solidFill>
                <a:effectLst/>
              </a:rPr>
              <a:t>en</a:t>
            </a:r>
            <a:r>
              <a:rPr lang="en-US" sz="3600" b="0" i="0" dirty="0">
                <a:solidFill>
                  <a:srgbClr val="262623"/>
                </a:solidFill>
                <a:effectLst/>
              </a:rPr>
              <a:t> </a:t>
            </a:r>
            <a:r>
              <a:rPr lang="en-US" sz="3600" b="0" i="0" dirty="0" err="1">
                <a:solidFill>
                  <a:srgbClr val="262623"/>
                </a:solidFill>
                <a:effectLst/>
              </a:rPr>
              <a:t>Pauillac</a:t>
            </a:r>
            <a:r>
              <a:rPr lang="en-US" sz="3600" b="0" i="0" dirty="0">
                <a:solidFill>
                  <a:srgbClr val="262623"/>
                </a:solidFill>
                <a:effectLst/>
              </a:rPr>
              <a:t> (re </a:t>
            </a:r>
            <a:r>
              <a:rPr lang="en-US" sz="3600" b="0" i="0" dirty="0" err="1">
                <a:solidFill>
                  <a:srgbClr val="262623"/>
                </a:solidFill>
                <a:effectLst/>
              </a:rPr>
              <a:t>clasificado</a:t>
            </a:r>
            <a:r>
              <a:rPr lang="en-US" sz="3600" b="0" i="0" dirty="0">
                <a:solidFill>
                  <a:srgbClr val="262623"/>
                </a:solidFill>
                <a:effectLst/>
              </a:rPr>
              <a:t> </a:t>
            </a:r>
            <a:r>
              <a:rPr lang="en-US" sz="3600" b="0" i="0" dirty="0" err="1">
                <a:solidFill>
                  <a:srgbClr val="262623"/>
                </a:solidFill>
                <a:effectLst/>
              </a:rPr>
              <a:t>en</a:t>
            </a:r>
            <a:r>
              <a:rPr lang="en-US" sz="3600" b="0" i="0" dirty="0">
                <a:solidFill>
                  <a:srgbClr val="262623"/>
                </a:solidFill>
                <a:effectLst/>
              </a:rPr>
              <a:t> 1973)</a:t>
            </a:r>
          </a:p>
          <a:p>
            <a:pPr indent="-228600" fontAlgn="base">
              <a:spcAft>
                <a:spcPts val="600"/>
              </a:spcAft>
              <a:buFont typeface="Arial" panose="020B0604020202020204" pitchFamily="34" charset="0"/>
              <a:buChar char="•"/>
            </a:pPr>
            <a:endParaRPr lang="en-US" sz="3600" b="0" i="0" dirty="0">
              <a:effectLst/>
            </a:endParaRPr>
          </a:p>
          <a:p>
            <a:pPr indent="-228600" fontAlgn="base">
              <a:spcAft>
                <a:spcPts val="600"/>
              </a:spcAft>
              <a:buFont typeface="Arial" panose="020B0604020202020204" pitchFamily="34" charset="0"/>
              <a:buChar char="•"/>
            </a:pPr>
            <a:endParaRPr lang="en-US" sz="3200" b="0" i="0" dirty="0">
              <a:effectLst/>
            </a:endParaRPr>
          </a:p>
          <a:p>
            <a:pPr fontAlgn="base">
              <a:spcAft>
                <a:spcPts val="600"/>
              </a:spcAft>
            </a:pPr>
            <a:endParaRPr lang="en-US" sz="500" b="0" i="0" dirty="0">
              <a:effectLst/>
            </a:endParaRPr>
          </a:p>
        </p:txBody>
      </p:sp>
      <p:pic>
        <p:nvPicPr>
          <p:cNvPr id="23" name="Picture 9" descr="Maisons sur la montagne">
            <a:extLst>
              <a:ext uri="{FF2B5EF4-FFF2-40B4-BE49-F238E27FC236}">
                <a16:creationId xmlns:a16="http://schemas.microsoft.com/office/drawing/2014/main" id="{52566557-5DD6-7750-9433-FE20DF7CFC8F}"/>
              </a:ext>
            </a:extLst>
          </p:cNvPr>
          <p:cNvPicPr>
            <a:picLocks noChangeAspect="1"/>
          </p:cNvPicPr>
          <p:nvPr/>
        </p:nvPicPr>
        <p:blipFill rotWithShape="1">
          <a:blip r:embed="rId2"/>
          <a:srcRect l="23728" r="311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TextBox 18">
            <a:extLst>
              <a:ext uri="{FF2B5EF4-FFF2-40B4-BE49-F238E27FC236}">
                <a16:creationId xmlns:a16="http://schemas.microsoft.com/office/drawing/2014/main" id="{17076FB3-9427-90E2-0412-77D00624B7FD}"/>
              </a:ext>
            </a:extLst>
          </p:cNvPr>
          <p:cNvSpPr txBox="1"/>
          <p:nvPr/>
        </p:nvSpPr>
        <p:spPr>
          <a:xfrm>
            <a:off x="4612640" y="655191"/>
            <a:ext cx="7162800" cy="523220"/>
          </a:xfrm>
          <a:prstGeom prst="rect">
            <a:avLst/>
          </a:prstGeom>
          <a:noFill/>
        </p:spPr>
        <p:txBody>
          <a:bodyPr wrap="square">
            <a:spAutoFit/>
          </a:bodyPr>
          <a:lstStyle/>
          <a:p>
            <a:r>
              <a:rPr kumimoji="0" lang="en-US" sz="2800" b="0" i="0" u="none" strike="noStrike" kern="1200" cap="none" spc="0" normalizeH="0" baseline="0" noProof="0" dirty="0" err="1">
                <a:ln>
                  <a:noFill/>
                </a:ln>
                <a:solidFill>
                  <a:srgbClr val="000000"/>
                </a:solidFill>
                <a:effectLst/>
                <a:uLnTx/>
                <a:uFillTx/>
                <a:latin typeface="Modern Love"/>
                <a:ea typeface="+mj-ea"/>
                <a:cs typeface="+mj-cs"/>
              </a:rPr>
              <a:t>Clasificación</a:t>
            </a:r>
            <a:r>
              <a:rPr kumimoji="0" lang="en-US" sz="2800" b="0" i="0" u="none" strike="noStrike" kern="1200" cap="none" spc="0" normalizeH="0" baseline="0" noProof="0" dirty="0">
                <a:ln>
                  <a:noFill/>
                </a:ln>
                <a:solidFill>
                  <a:srgbClr val="000000"/>
                </a:solidFill>
                <a:effectLst/>
                <a:uLnTx/>
                <a:uFillTx/>
                <a:latin typeface="Modern Love"/>
                <a:ea typeface="+mj-ea"/>
                <a:cs typeface="+mj-cs"/>
              </a:rPr>
              <a:t> de </a:t>
            </a:r>
            <a:r>
              <a:rPr kumimoji="0" lang="en-US" sz="2800" b="0" i="0" u="none" strike="noStrike" kern="1200" cap="none" spc="0" normalizeH="0" baseline="0" noProof="0" dirty="0" err="1">
                <a:ln>
                  <a:noFill/>
                </a:ln>
                <a:solidFill>
                  <a:srgbClr val="000000"/>
                </a:solidFill>
                <a:effectLst/>
                <a:uLnTx/>
                <a:uFillTx/>
                <a:latin typeface="Modern Love"/>
                <a:ea typeface="+mj-ea"/>
                <a:cs typeface="+mj-cs"/>
              </a:rPr>
              <a:t>Burdeos</a:t>
            </a:r>
            <a:r>
              <a:rPr kumimoji="0" lang="en-US" sz="2800" b="0" i="0" u="none" strike="noStrike" kern="1200" cap="none" spc="0" normalizeH="0" baseline="0" noProof="0" dirty="0">
                <a:ln>
                  <a:noFill/>
                </a:ln>
                <a:solidFill>
                  <a:srgbClr val="000000"/>
                </a:solidFill>
                <a:effectLst/>
                <a:uLnTx/>
                <a:uFillTx/>
                <a:latin typeface="Modern Love"/>
                <a:ea typeface="+mj-ea"/>
                <a:cs typeface="+mj-cs"/>
              </a:rPr>
              <a:t> 1855 – MÉDOC</a:t>
            </a:r>
            <a:endParaRPr lang="en-US" sz="1600" dirty="0"/>
          </a:p>
        </p:txBody>
      </p:sp>
    </p:spTree>
    <p:extLst>
      <p:ext uri="{BB962C8B-B14F-4D97-AF65-F5344CB8AC3E}">
        <p14:creationId xmlns:p14="http://schemas.microsoft.com/office/powerpoint/2010/main" val="1707695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 name="TextBox 2">
            <a:extLst>
              <a:ext uri="{FF2B5EF4-FFF2-40B4-BE49-F238E27FC236}">
                <a16:creationId xmlns:a16="http://schemas.microsoft.com/office/drawing/2014/main" id="{680045BD-C243-D97F-ABB8-768E1100689F}"/>
              </a:ext>
            </a:extLst>
          </p:cNvPr>
          <p:cNvGraphicFramePr/>
          <p:nvPr>
            <p:extLst>
              <p:ext uri="{D42A27DB-BD31-4B8C-83A1-F6EECF244321}">
                <p14:modId xmlns:p14="http://schemas.microsoft.com/office/powerpoint/2010/main" val="28942571"/>
              </p:ext>
            </p:extLst>
          </p:nvPr>
        </p:nvGraphicFramePr>
        <p:xfrm>
          <a:off x="101600" y="609600"/>
          <a:ext cx="7680960" cy="602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735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4">
            <a:extLst>
              <a:ext uri="{FF2B5EF4-FFF2-40B4-BE49-F238E27FC236}">
                <a16:creationId xmlns:a16="http://schemas.microsoft.com/office/drawing/2014/main" id="{6DD30CEC-ECFE-3064-FA3C-276F0FA83E86}"/>
              </a:ext>
            </a:extLst>
          </p:cNvPr>
          <p:cNvSpPr txBox="1"/>
          <p:nvPr/>
        </p:nvSpPr>
        <p:spPr>
          <a:xfrm>
            <a:off x="1153160" y="1348210"/>
            <a:ext cx="5024120" cy="4906136"/>
          </a:xfrm>
          <a:prstGeom prst="rect">
            <a:avLst/>
          </a:prstGeom>
        </p:spPr>
        <p:txBody>
          <a:bodyPr vert="horz" lIns="91440" tIns="45720" rIns="91440" bIns="45720" rtlCol="0">
            <a:normAutofit fontScale="85000" lnSpcReduction="20000"/>
          </a:bodyPr>
          <a:lstStyle/>
          <a:p>
            <a:pPr fontAlgn="base">
              <a:spcAft>
                <a:spcPts val="600"/>
              </a:spcAft>
            </a:pPr>
            <a:r>
              <a:rPr lang="en-US" sz="3000" b="1" i="0" dirty="0" err="1">
                <a:effectLst/>
              </a:rPr>
              <a:t>Troisiemes</a:t>
            </a:r>
            <a:r>
              <a:rPr lang="en-US" sz="3000" b="1" i="0" dirty="0">
                <a:effectLst/>
              </a:rPr>
              <a:t> Crus</a:t>
            </a:r>
            <a:endParaRPr lang="en-US" sz="3000" b="0" i="0" dirty="0">
              <a:effectLst/>
            </a:endParaRPr>
          </a:p>
          <a:p>
            <a:pPr indent="-228600" fontAlgn="base">
              <a:spcAft>
                <a:spcPts val="600"/>
              </a:spcAft>
              <a:buFont typeface="Arial" panose="020B0604020202020204" pitchFamily="34" charset="0"/>
              <a:buChar char="•"/>
            </a:pPr>
            <a:r>
              <a:rPr lang="en-US" sz="2300" b="0" i="0" dirty="0">
                <a:effectLst/>
              </a:rPr>
              <a:t>Château Kirwan </a:t>
            </a:r>
            <a:r>
              <a:rPr lang="en-US" sz="2300" b="0" i="0" dirty="0" err="1">
                <a:effectLst/>
              </a:rPr>
              <a:t>Cantenac</a:t>
            </a:r>
            <a:r>
              <a:rPr lang="en-US" sz="2300" b="0" i="0" dirty="0">
                <a:effectLst/>
              </a:rPr>
              <a:t>-Margaux (Margaux)</a:t>
            </a:r>
          </a:p>
          <a:p>
            <a:pPr indent="-228600" fontAlgn="base">
              <a:spcAft>
                <a:spcPts val="600"/>
              </a:spcAft>
              <a:buFont typeface="Arial" panose="020B0604020202020204" pitchFamily="34" charset="0"/>
              <a:buChar char="•"/>
            </a:pPr>
            <a:r>
              <a:rPr lang="en-US" sz="2300" b="0" i="0" dirty="0">
                <a:effectLst/>
              </a:rPr>
              <a:t>Château </a:t>
            </a:r>
            <a:r>
              <a:rPr lang="en-US" sz="2300" b="0" i="0" dirty="0" err="1">
                <a:effectLst/>
              </a:rPr>
              <a:t>d’Issan</a:t>
            </a:r>
            <a:r>
              <a:rPr lang="en-US" sz="2300" b="0" i="0" dirty="0">
                <a:effectLst/>
              </a:rPr>
              <a:t> </a:t>
            </a:r>
            <a:r>
              <a:rPr lang="en-US" sz="2300" b="0" i="0" dirty="0" err="1">
                <a:effectLst/>
              </a:rPr>
              <a:t>Cantenac</a:t>
            </a:r>
            <a:r>
              <a:rPr lang="en-US" sz="2300" b="0" i="0" dirty="0">
                <a:effectLst/>
              </a:rPr>
              <a:t>-Margaux (Margaux)</a:t>
            </a:r>
          </a:p>
          <a:p>
            <a:pPr indent="-228600" fontAlgn="base">
              <a:spcAft>
                <a:spcPts val="600"/>
              </a:spcAft>
              <a:buFont typeface="Arial" panose="020B0604020202020204" pitchFamily="34" charset="0"/>
              <a:buChar char="•"/>
            </a:pPr>
            <a:r>
              <a:rPr lang="en-US" sz="2300" b="0" i="0" dirty="0">
                <a:effectLst/>
              </a:rPr>
              <a:t>Château Lagrange St.-Julien</a:t>
            </a:r>
          </a:p>
          <a:p>
            <a:pPr indent="-228600" fontAlgn="base">
              <a:spcAft>
                <a:spcPts val="600"/>
              </a:spcAft>
              <a:buFont typeface="Arial" panose="020B0604020202020204" pitchFamily="34" charset="0"/>
              <a:buChar char="•"/>
            </a:pPr>
            <a:r>
              <a:rPr lang="en-US" sz="2300" b="0" i="0" dirty="0">
                <a:effectLst/>
              </a:rPr>
              <a:t>Château </a:t>
            </a:r>
            <a:r>
              <a:rPr lang="en-US" sz="2300" b="0" i="0" dirty="0" err="1">
                <a:effectLst/>
              </a:rPr>
              <a:t>Langoa</a:t>
            </a:r>
            <a:r>
              <a:rPr lang="en-US" sz="2300" b="0" i="0" dirty="0">
                <a:effectLst/>
              </a:rPr>
              <a:t> Barton St.-Julien</a:t>
            </a:r>
          </a:p>
          <a:p>
            <a:pPr indent="-228600" fontAlgn="base">
              <a:spcAft>
                <a:spcPts val="600"/>
              </a:spcAft>
              <a:buFont typeface="Arial" panose="020B0604020202020204" pitchFamily="34" charset="0"/>
              <a:buChar char="•"/>
            </a:pPr>
            <a:r>
              <a:rPr lang="en-US" sz="2300" b="0" i="0" dirty="0">
                <a:effectLst/>
              </a:rPr>
              <a:t>Château </a:t>
            </a:r>
            <a:r>
              <a:rPr lang="en-US" sz="2300" b="0" i="0" dirty="0" err="1">
                <a:effectLst/>
              </a:rPr>
              <a:t>Giscours</a:t>
            </a:r>
            <a:r>
              <a:rPr lang="en-US" sz="2300" b="0" i="0" dirty="0">
                <a:effectLst/>
              </a:rPr>
              <a:t> </a:t>
            </a:r>
            <a:r>
              <a:rPr lang="en-US" sz="2300" b="0" i="0" dirty="0" err="1">
                <a:effectLst/>
              </a:rPr>
              <a:t>Labarde</a:t>
            </a:r>
            <a:r>
              <a:rPr lang="en-US" sz="2300" b="0" i="0" dirty="0">
                <a:effectLst/>
              </a:rPr>
              <a:t>-Margaux (Margaux)</a:t>
            </a:r>
          </a:p>
          <a:p>
            <a:pPr indent="-228600" fontAlgn="base">
              <a:spcAft>
                <a:spcPts val="600"/>
              </a:spcAft>
              <a:buFont typeface="Arial" panose="020B0604020202020204" pitchFamily="34" charset="0"/>
              <a:buChar char="•"/>
            </a:pPr>
            <a:r>
              <a:rPr lang="en-US" sz="2300" b="0" i="0" dirty="0">
                <a:effectLst/>
              </a:rPr>
              <a:t>Château </a:t>
            </a:r>
            <a:r>
              <a:rPr lang="en-US" sz="2300" b="0" i="0" dirty="0" err="1">
                <a:effectLst/>
              </a:rPr>
              <a:t>Malescot</a:t>
            </a:r>
            <a:r>
              <a:rPr lang="en-US" sz="2300" b="0" i="0" dirty="0">
                <a:effectLst/>
              </a:rPr>
              <a:t>-St.-</a:t>
            </a:r>
            <a:r>
              <a:rPr lang="en-US" sz="2300" b="0" i="0" dirty="0" err="1">
                <a:effectLst/>
              </a:rPr>
              <a:t>Exupéry</a:t>
            </a:r>
            <a:r>
              <a:rPr lang="en-US" sz="2300" b="0" i="0" dirty="0">
                <a:effectLst/>
              </a:rPr>
              <a:t> Margaux</a:t>
            </a:r>
          </a:p>
          <a:p>
            <a:pPr indent="-228600" fontAlgn="base">
              <a:spcAft>
                <a:spcPts val="600"/>
              </a:spcAft>
              <a:buFont typeface="Arial" panose="020B0604020202020204" pitchFamily="34" charset="0"/>
              <a:buChar char="•"/>
            </a:pPr>
            <a:r>
              <a:rPr lang="en-US" sz="2300" b="0" i="0" dirty="0">
                <a:effectLst/>
              </a:rPr>
              <a:t>Château </a:t>
            </a:r>
            <a:r>
              <a:rPr lang="en-US" sz="2300" b="0" i="0" dirty="0" err="1">
                <a:effectLst/>
              </a:rPr>
              <a:t>Cantenac</a:t>
            </a:r>
            <a:r>
              <a:rPr lang="en-US" sz="2300" b="0" i="0" dirty="0">
                <a:effectLst/>
              </a:rPr>
              <a:t>-Brown </a:t>
            </a:r>
            <a:r>
              <a:rPr lang="en-US" sz="2300" b="0" i="0" dirty="0" err="1">
                <a:effectLst/>
              </a:rPr>
              <a:t>Cantenac</a:t>
            </a:r>
            <a:r>
              <a:rPr lang="en-US" sz="2300" b="0" i="0" dirty="0">
                <a:effectLst/>
              </a:rPr>
              <a:t>-Margaux (Margaux)</a:t>
            </a:r>
          </a:p>
          <a:p>
            <a:pPr indent="-228600" fontAlgn="base">
              <a:spcAft>
                <a:spcPts val="600"/>
              </a:spcAft>
              <a:buFont typeface="Arial" panose="020B0604020202020204" pitchFamily="34" charset="0"/>
              <a:buChar char="•"/>
            </a:pPr>
            <a:r>
              <a:rPr lang="en-US" sz="2300" b="0" i="0" dirty="0">
                <a:effectLst/>
              </a:rPr>
              <a:t>Château Boyd-</a:t>
            </a:r>
            <a:r>
              <a:rPr lang="en-US" sz="2300" b="0" i="0" dirty="0" err="1">
                <a:effectLst/>
              </a:rPr>
              <a:t>Cantenac</a:t>
            </a:r>
            <a:r>
              <a:rPr lang="en-US" sz="2300" b="0" i="0" dirty="0">
                <a:effectLst/>
              </a:rPr>
              <a:t> Margaux</a:t>
            </a:r>
          </a:p>
          <a:p>
            <a:pPr indent="-228600" fontAlgn="base">
              <a:spcAft>
                <a:spcPts val="600"/>
              </a:spcAft>
              <a:buFont typeface="Arial" panose="020B0604020202020204" pitchFamily="34" charset="0"/>
              <a:buChar char="•"/>
            </a:pPr>
            <a:r>
              <a:rPr lang="en-US" sz="2300" b="0" i="0" dirty="0">
                <a:effectLst/>
              </a:rPr>
              <a:t>Château Palmer </a:t>
            </a:r>
            <a:r>
              <a:rPr lang="en-US" sz="2300" b="0" i="0" dirty="0" err="1">
                <a:effectLst/>
              </a:rPr>
              <a:t>Cantenac</a:t>
            </a:r>
            <a:r>
              <a:rPr lang="en-US" sz="2300" b="0" i="0" dirty="0">
                <a:effectLst/>
              </a:rPr>
              <a:t>-Margaux (Margaux)</a:t>
            </a:r>
          </a:p>
          <a:p>
            <a:pPr indent="-228600" fontAlgn="base">
              <a:spcAft>
                <a:spcPts val="600"/>
              </a:spcAft>
              <a:buFont typeface="Arial" panose="020B0604020202020204" pitchFamily="34" charset="0"/>
              <a:buChar char="•"/>
            </a:pPr>
            <a:r>
              <a:rPr lang="en-US" sz="2300" b="0" i="0" dirty="0">
                <a:effectLst/>
              </a:rPr>
              <a:t>Château La Lagune </a:t>
            </a:r>
            <a:r>
              <a:rPr lang="en-US" sz="2300" b="0" i="0" dirty="0" err="1">
                <a:effectLst/>
              </a:rPr>
              <a:t>Ludon</a:t>
            </a:r>
            <a:r>
              <a:rPr lang="en-US" sz="2300" b="0" i="0" dirty="0">
                <a:effectLst/>
              </a:rPr>
              <a:t> (Haut-Médoc)</a:t>
            </a:r>
          </a:p>
          <a:p>
            <a:pPr indent="-228600" fontAlgn="base">
              <a:spcAft>
                <a:spcPts val="600"/>
              </a:spcAft>
              <a:buFont typeface="Arial" panose="020B0604020202020204" pitchFamily="34" charset="0"/>
              <a:buChar char="•"/>
            </a:pPr>
            <a:r>
              <a:rPr lang="en-US" sz="2300" b="0" i="0" dirty="0">
                <a:effectLst/>
              </a:rPr>
              <a:t>Château </a:t>
            </a:r>
            <a:r>
              <a:rPr lang="en-US" sz="2300" b="0" i="0" dirty="0" err="1">
                <a:effectLst/>
              </a:rPr>
              <a:t>Desmirail</a:t>
            </a:r>
            <a:r>
              <a:rPr lang="en-US" sz="2300" b="0" i="0" dirty="0">
                <a:effectLst/>
              </a:rPr>
              <a:t> Margaux</a:t>
            </a:r>
          </a:p>
          <a:p>
            <a:pPr indent="-228600" fontAlgn="base">
              <a:spcAft>
                <a:spcPts val="600"/>
              </a:spcAft>
              <a:buFont typeface="Arial" panose="020B0604020202020204" pitchFamily="34" charset="0"/>
              <a:buChar char="•"/>
            </a:pPr>
            <a:r>
              <a:rPr lang="en-US" sz="2300" b="0" i="0" dirty="0">
                <a:effectLst/>
              </a:rPr>
              <a:t>Château Calon-</a:t>
            </a:r>
            <a:r>
              <a:rPr lang="en-US" sz="2300" b="0" i="0" dirty="0" err="1">
                <a:effectLst/>
              </a:rPr>
              <a:t>Ségur</a:t>
            </a:r>
            <a:r>
              <a:rPr lang="en-US" sz="2300" b="0" i="0" dirty="0">
                <a:effectLst/>
              </a:rPr>
              <a:t> St.-</a:t>
            </a:r>
            <a:r>
              <a:rPr lang="en-US" sz="2300" b="0" i="0" dirty="0" err="1">
                <a:effectLst/>
              </a:rPr>
              <a:t>Estephe</a:t>
            </a:r>
            <a:endParaRPr lang="en-US" sz="2300" b="0" i="0" dirty="0">
              <a:effectLst/>
            </a:endParaRPr>
          </a:p>
          <a:p>
            <a:pPr indent="-228600" fontAlgn="base">
              <a:spcAft>
                <a:spcPts val="600"/>
              </a:spcAft>
              <a:buFont typeface="Arial" panose="020B0604020202020204" pitchFamily="34" charset="0"/>
              <a:buChar char="•"/>
            </a:pPr>
            <a:r>
              <a:rPr lang="en-US" sz="2300" b="0" i="0" dirty="0">
                <a:effectLst/>
              </a:rPr>
              <a:t>Château </a:t>
            </a:r>
            <a:r>
              <a:rPr lang="en-US" sz="2300" b="0" i="0" dirty="0" err="1">
                <a:effectLst/>
              </a:rPr>
              <a:t>Ferrière</a:t>
            </a:r>
            <a:r>
              <a:rPr lang="en-US" sz="2300" b="0" i="0" dirty="0">
                <a:effectLst/>
              </a:rPr>
              <a:t> Margaux</a:t>
            </a:r>
          </a:p>
          <a:p>
            <a:pPr indent="-228600" fontAlgn="base">
              <a:spcAft>
                <a:spcPts val="600"/>
              </a:spcAft>
              <a:buFont typeface="Arial" panose="020B0604020202020204" pitchFamily="34" charset="0"/>
              <a:buChar char="•"/>
            </a:pPr>
            <a:r>
              <a:rPr lang="en-US" sz="2300" b="0" i="0" dirty="0">
                <a:effectLst/>
              </a:rPr>
              <a:t>Château Marquis-</a:t>
            </a:r>
            <a:r>
              <a:rPr lang="en-US" sz="2300" b="0" i="0" dirty="0" err="1">
                <a:effectLst/>
              </a:rPr>
              <a:t>d’Alesme</a:t>
            </a:r>
            <a:r>
              <a:rPr lang="en-US" sz="2300" b="0" i="0" dirty="0">
                <a:effectLst/>
              </a:rPr>
              <a:t>-Becker Margaux</a:t>
            </a:r>
            <a:endParaRPr lang="en-US" sz="1600" b="0" i="0" dirty="0">
              <a:effectLst/>
            </a:endParaRPr>
          </a:p>
        </p:txBody>
      </p:sp>
      <p:sp>
        <p:nvSpPr>
          <p:cNvPr id="7" name="TextBox 6">
            <a:extLst>
              <a:ext uri="{FF2B5EF4-FFF2-40B4-BE49-F238E27FC236}">
                <a16:creationId xmlns:a16="http://schemas.microsoft.com/office/drawing/2014/main" id="{2BEA3A48-8249-854A-1995-D737486B1AEB}"/>
              </a:ext>
            </a:extLst>
          </p:cNvPr>
          <p:cNvSpPr txBox="1"/>
          <p:nvPr/>
        </p:nvSpPr>
        <p:spPr>
          <a:xfrm>
            <a:off x="6675120" y="1329921"/>
            <a:ext cx="5161280" cy="4924425"/>
          </a:xfrm>
          <a:prstGeom prst="rect">
            <a:avLst/>
          </a:prstGeom>
          <a:noFill/>
        </p:spPr>
        <p:txBody>
          <a:bodyPr wrap="square">
            <a:spAutoFit/>
          </a:bodyPr>
          <a:lstStyle/>
          <a:p>
            <a:pPr algn="l" fontAlgn="base">
              <a:spcAft>
                <a:spcPts val="600"/>
              </a:spcAft>
            </a:pPr>
            <a:r>
              <a:rPr lang="en-US" sz="2400" b="1" i="0" dirty="0" err="1">
                <a:solidFill>
                  <a:srgbClr val="333333"/>
                </a:solidFill>
                <a:effectLst/>
              </a:rPr>
              <a:t>Quatriemes</a:t>
            </a:r>
            <a:r>
              <a:rPr lang="en-US" sz="2400" b="1" i="0" dirty="0">
                <a:solidFill>
                  <a:srgbClr val="333333"/>
                </a:solidFill>
                <a:effectLst/>
              </a:rPr>
              <a:t> Crus</a:t>
            </a:r>
            <a:endParaRPr lang="en-US" sz="2400" b="0" i="0" dirty="0">
              <a:solidFill>
                <a:srgbClr val="333333"/>
              </a:solidFill>
              <a:effectLst/>
            </a:endParaRPr>
          </a:p>
          <a:p>
            <a:pPr algn="l" fontAlgn="base">
              <a:spcAft>
                <a:spcPts val="600"/>
              </a:spcAft>
              <a:buFont typeface="Arial" panose="020B0604020202020204" pitchFamily="34" charset="0"/>
              <a:buChar char="•"/>
            </a:pPr>
            <a:r>
              <a:rPr lang="en-US" sz="2400" b="0" i="0" dirty="0">
                <a:solidFill>
                  <a:srgbClr val="666666"/>
                </a:solidFill>
                <a:effectLst/>
              </a:rPr>
              <a:t>Château St.-Pierre St.-Julien</a:t>
            </a:r>
          </a:p>
          <a:p>
            <a:pPr algn="l" fontAlgn="base">
              <a:spcAft>
                <a:spcPts val="600"/>
              </a:spcAft>
              <a:buFont typeface="Arial" panose="020B0604020202020204" pitchFamily="34" charset="0"/>
              <a:buChar char="•"/>
            </a:pPr>
            <a:r>
              <a:rPr lang="en-US" sz="2400" b="0" i="0" dirty="0">
                <a:solidFill>
                  <a:srgbClr val="666666"/>
                </a:solidFill>
                <a:effectLst/>
              </a:rPr>
              <a:t>Château Talbot St.-Julien</a:t>
            </a:r>
          </a:p>
          <a:p>
            <a:pPr algn="l" fontAlgn="base">
              <a:spcAft>
                <a:spcPts val="600"/>
              </a:spcAft>
              <a:buFont typeface="Arial" panose="020B0604020202020204" pitchFamily="34" charset="0"/>
              <a:buChar char="•"/>
            </a:pPr>
            <a:r>
              <a:rPr lang="en-US" sz="2400" b="0" i="0" dirty="0">
                <a:solidFill>
                  <a:srgbClr val="666666"/>
                </a:solidFill>
                <a:effectLst/>
              </a:rPr>
              <a:t>Château </a:t>
            </a:r>
            <a:r>
              <a:rPr lang="en-US" sz="2400" b="0" i="0" dirty="0" err="1">
                <a:solidFill>
                  <a:srgbClr val="666666"/>
                </a:solidFill>
                <a:effectLst/>
              </a:rPr>
              <a:t>Branaire-Ducru</a:t>
            </a:r>
            <a:r>
              <a:rPr lang="en-US" sz="2400" b="0" i="0" dirty="0">
                <a:solidFill>
                  <a:srgbClr val="666666"/>
                </a:solidFill>
                <a:effectLst/>
              </a:rPr>
              <a:t> St.-Julien</a:t>
            </a:r>
          </a:p>
          <a:p>
            <a:pPr algn="l" fontAlgn="base">
              <a:spcAft>
                <a:spcPts val="600"/>
              </a:spcAft>
              <a:buFont typeface="Arial" panose="020B0604020202020204" pitchFamily="34" charset="0"/>
              <a:buChar char="•"/>
            </a:pPr>
            <a:r>
              <a:rPr lang="en-US" sz="2400" b="0" i="0" dirty="0">
                <a:solidFill>
                  <a:srgbClr val="666666"/>
                </a:solidFill>
                <a:effectLst/>
              </a:rPr>
              <a:t>Château </a:t>
            </a:r>
            <a:r>
              <a:rPr lang="en-US" sz="2400" b="0" i="0" dirty="0" err="1">
                <a:solidFill>
                  <a:srgbClr val="666666"/>
                </a:solidFill>
                <a:effectLst/>
              </a:rPr>
              <a:t>Duhart-Milon</a:t>
            </a:r>
            <a:r>
              <a:rPr lang="en-US" sz="2400" b="0" i="0" dirty="0">
                <a:solidFill>
                  <a:srgbClr val="666666"/>
                </a:solidFill>
                <a:effectLst/>
              </a:rPr>
              <a:t> Rothschild </a:t>
            </a:r>
            <a:r>
              <a:rPr lang="en-US" sz="2400" b="0" i="0" dirty="0" err="1">
                <a:solidFill>
                  <a:srgbClr val="666666"/>
                </a:solidFill>
                <a:effectLst/>
              </a:rPr>
              <a:t>Pauillac</a:t>
            </a:r>
            <a:endParaRPr lang="en-US" sz="2400" b="0" i="0" dirty="0">
              <a:solidFill>
                <a:srgbClr val="666666"/>
              </a:solidFill>
              <a:effectLst/>
            </a:endParaRPr>
          </a:p>
          <a:p>
            <a:pPr algn="l" fontAlgn="base">
              <a:spcAft>
                <a:spcPts val="600"/>
              </a:spcAft>
              <a:buFont typeface="Arial" panose="020B0604020202020204" pitchFamily="34" charset="0"/>
              <a:buChar char="•"/>
            </a:pPr>
            <a:r>
              <a:rPr lang="en-US" sz="2400" b="0" i="0" dirty="0">
                <a:solidFill>
                  <a:srgbClr val="666666"/>
                </a:solidFill>
                <a:effectLst/>
              </a:rPr>
              <a:t>Château </a:t>
            </a:r>
            <a:r>
              <a:rPr lang="en-US" sz="2400" b="0" i="0" dirty="0" err="1">
                <a:solidFill>
                  <a:srgbClr val="666666"/>
                </a:solidFill>
                <a:effectLst/>
              </a:rPr>
              <a:t>Pouget</a:t>
            </a:r>
            <a:r>
              <a:rPr lang="en-US" sz="2400" b="0" i="0" dirty="0">
                <a:solidFill>
                  <a:srgbClr val="666666"/>
                </a:solidFill>
                <a:effectLst/>
              </a:rPr>
              <a:t> </a:t>
            </a:r>
            <a:r>
              <a:rPr lang="en-US" sz="2400" b="0" i="0" dirty="0" err="1">
                <a:solidFill>
                  <a:srgbClr val="666666"/>
                </a:solidFill>
                <a:effectLst/>
              </a:rPr>
              <a:t>Cantenac</a:t>
            </a:r>
            <a:r>
              <a:rPr lang="en-US" sz="2400" b="0" i="0" dirty="0">
                <a:solidFill>
                  <a:srgbClr val="666666"/>
                </a:solidFill>
                <a:effectLst/>
              </a:rPr>
              <a:t>-Margaux (Margaux)</a:t>
            </a:r>
          </a:p>
          <a:p>
            <a:pPr algn="l" fontAlgn="base">
              <a:spcAft>
                <a:spcPts val="600"/>
              </a:spcAft>
              <a:buFont typeface="Arial" panose="020B0604020202020204" pitchFamily="34" charset="0"/>
              <a:buChar char="•"/>
            </a:pPr>
            <a:r>
              <a:rPr lang="en-US" sz="2400" b="0" i="0" dirty="0">
                <a:solidFill>
                  <a:srgbClr val="666666"/>
                </a:solidFill>
                <a:effectLst/>
              </a:rPr>
              <a:t>Château La Tour Carnet St.-Laurent (Haut-Médoc)</a:t>
            </a:r>
          </a:p>
          <a:p>
            <a:pPr algn="l" fontAlgn="base">
              <a:spcAft>
                <a:spcPts val="600"/>
              </a:spcAft>
              <a:buFont typeface="Arial" panose="020B0604020202020204" pitchFamily="34" charset="0"/>
              <a:buChar char="•"/>
            </a:pPr>
            <a:r>
              <a:rPr lang="en-US" sz="2400" b="0" i="0" dirty="0">
                <a:solidFill>
                  <a:srgbClr val="666666"/>
                </a:solidFill>
                <a:effectLst/>
              </a:rPr>
              <a:t>Château Lafon-Rochet St.-</a:t>
            </a:r>
            <a:r>
              <a:rPr lang="en-US" sz="2400" b="0" i="0" dirty="0" err="1">
                <a:solidFill>
                  <a:srgbClr val="666666"/>
                </a:solidFill>
                <a:effectLst/>
              </a:rPr>
              <a:t>Estèphe</a:t>
            </a:r>
            <a:endParaRPr lang="en-US" sz="2400" b="0" i="0" dirty="0">
              <a:solidFill>
                <a:srgbClr val="666666"/>
              </a:solidFill>
              <a:effectLst/>
            </a:endParaRPr>
          </a:p>
          <a:p>
            <a:pPr algn="l" fontAlgn="base">
              <a:spcAft>
                <a:spcPts val="600"/>
              </a:spcAft>
              <a:buFont typeface="Arial" panose="020B0604020202020204" pitchFamily="34" charset="0"/>
              <a:buChar char="•"/>
            </a:pPr>
            <a:r>
              <a:rPr lang="en-US" sz="2400" b="0" i="0" dirty="0">
                <a:solidFill>
                  <a:srgbClr val="666666"/>
                </a:solidFill>
                <a:effectLst/>
              </a:rPr>
              <a:t>Château </a:t>
            </a:r>
            <a:r>
              <a:rPr lang="en-US" sz="2400" b="0" i="0" dirty="0" err="1">
                <a:solidFill>
                  <a:srgbClr val="666666"/>
                </a:solidFill>
                <a:effectLst/>
              </a:rPr>
              <a:t>Beychevelle</a:t>
            </a:r>
            <a:r>
              <a:rPr lang="en-US" sz="2400" b="0" i="0" dirty="0">
                <a:solidFill>
                  <a:srgbClr val="666666"/>
                </a:solidFill>
                <a:effectLst/>
              </a:rPr>
              <a:t> St.-Julien</a:t>
            </a:r>
          </a:p>
          <a:p>
            <a:pPr algn="l" fontAlgn="base">
              <a:spcAft>
                <a:spcPts val="600"/>
              </a:spcAft>
              <a:buFont typeface="Arial" panose="020B0604020202020204" pitchFamily="34" charset="0"/>
              <a:buChar char="•"/>
            </a:pPr>
            <a:r>
              <a:rPr lang="en-US" sz="2400" b="0" i="0" dirty="0">
                <a:solidFill>
                  <a:srgbClr val="666666"/>
                </a:solidFill>
                <a:effectLst/>
              </a:rPr>
              <a:t>Château </a:t>
            </a:r>
            <a:r>
              <a:rPr lang="en-US" sz="2400" b="0" i="0" dirty="0" err="1">
                <a:solidFill>
                  <a:srgbClr val="666666"/>
                </a:solidFill>
                <a:effectLst/>
              </a:rPr>
              <a:t>Prieuré-Lichine</a:t>
            </a:r>
            <a:r>
              <a:rPr lang="en-US" sz="2400" b="0" i="0" dirty="0">
                <a:solidFill>
                  <a:srgbClr val="666666"/>
                </a:solidFill>
                <a:effectLst/>
              </a:rPr>
              <a:t> </a:t>
            </a:r>
            <a:r>
              <a:rPr lang="en-US" sz="2400" b="0" i="0" dirty="0" err="1">
                <a:solidFill>
                  <a:srgbClr val="666666"/>
                </a:solidFill>
                <a:effectLst/>
              </a:rPr>
              <a:t>Cantenac</a:t>
            </a:r>
            <a:r>
              <a:rPr lang="en-US" sz="2400" b="0" i="0" dirty="0">
                <a:solidFill>
                  <a:srgbClr val="666666"/>
                </a:solidFill>
                <a:effectLst/>
              </a:rPr>
              <a:t>-Margaux (Margaux)</a:t>
            </a:r>
          </a:p>
          <a:p>
            <a:pPr algn="l" fontAlgn="base">
              <a:spcAft>
                <a:spcPts val="600"/>
              </a:spcAft>
              <a:buFont typeface="Arial" panose="020B0604020202020204" pitchFamily="34" charset="0"/>
              <a:buChar char="•"/>
            </a:pPr>
            <a:r>
              <a:rPr lang="en-US" sz="2400" b="0" i="0" dirty="0">
                <a:solidFill>
                  <a:srgbClr val="666666"/>
                </a:solidFill>
                <a:effectLst/>
              </a:rPr>
              <a:t>Château Marquis de Terme Margaux</a:t>
            </a:r>
          </a:p>
        </p:txBody>
      </p:sp>
    </p:spTree>
    <p:extLst>
      <p:ext uri="{BB962C8B-B14F-4D97-AF65-F5344CB8AC3E}">
        <p14:creationId xmlns:p14="http://schemas.microsoft.com/office/powerpoint/2010/main" val="4273484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ss, sky, outdoor, building&#10;&#10;Description automatically generated">
            <a:extLst>
              <a:ext uri="{FF2B5EF4-FFF2-40B4-BE49-F238E27FC236}">
                <a16:creationId xmlns:a16="http://schemas.microsoft.com/office/drawing/2014/main" id="{F8E3E102-CA01-46CC-3908-0865DE4CF726}"/>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795" b="11206"/>
          <a:stretch/>
        </p:blipFill>
        <p:spPr>
          <a:xfrm>
            <a:off x="0" y="10"/>
            <a:ext cx="12191979" cy="6857990"/>
          </a:xfrm>
          <a:prstGeom prst="rect">
            <a:avLst/>
          </a:prstGeom>
        </p:spPr>
      </p:pic>
      <p:sp>
        <p:nvSpPr>
          <p:cNvPr id="3" name="TextBox 2">
            <a:extLst>
              <a:ext uri="{FF2B5EF4-FFF2-40B4-BE49-F238E27FC236}">
                <a16:creationId xmlns:a16="http://schemas.microsoft.com/office/drawing/2014/main" id="{27C7D54B-F4AC-B1D7-CCB2-ECAD71DB4F08}"/>
              </a:ext>
            </a:extLst>
          </p:cNvPr>
          <p:cNvSpPr txBox="1"/>
          <p:nvPr/>
        </p:nvSpPr>
        <p:spPr>
          <a:xfrm>
            <a:off x="62896" y="274319"/>
            <a:ext cx="6738257" cy="6309361"/>
          </a:xfrm>
          <a:prstGeom prst="rect">
            <a:avLst/>
          </a:prstGeom>
        </p:spPr>
        <p:txBody>
          <a:bodyPr vert="horz" lIns="91440" tIns="45720" rIns="91440" bIns="45720" rtlCol="0" anchor="ctr">
            <a:normAutofit fontScale="92500" lnSpcReduction="10000"/>
          </a:bodyPr>
          <a:lstStyle/>
          <a:p>
            <a:pPr fontAlgn="base">
              <a:spcAft>
                <a:spcPts val="600"/>
              </a:spcAft>
            </a:pPr>
            <a:r>
              <a:rPr lang="en-US" sz="2400" b="1" i="0" dirty="0" err="1">
                <a:effectLst/>
              </a:rPr>
              <a:t>Cinquiemes</a:t>
            </a:r>
            <a:r>
              <a:rPr lang="en-US" sz="2400" b="1" i="0" dirty="0">
                <a:effectLst/>
              </a:rPr>
              <a:t> Crus</a:t>
            </a:r>
          </a:p>
          <a:p>
            <a:pPr indent="-228600" fontAlgn="base">
              <a:spcAft>
                <a:spcPts val="600"/>
              </a:spcAft>
              <a:buFont typeface="Arial" panose="020B0604020202020204" pitchFamily="34" charset="0"/>
              <a:buChar char="•"/>
            </a:pPr>
            <a:r>
              <a:rPr lang="en-US" sz="1900" b="0" i="0" dirty="0">
                <a:effectLst/>
              </a:rPr>
              <a:t>Château </a:t>
            </a:r>
            <a:r>
              <a:rPr lang="en-US" sz="1900" b="0" i="0" dirty="0" err="1">
                <a:effectLst/>
              </a:rPr>
              <a:t>Pontet-Canet</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a:t>
            </a:r>
            <a:r>
              <a:rPr lang="en-US" sz="1900" b="0" i="0" dirty="0" err="1">
                <a:effectLst/>
              </a:rPr>
              <a:t>Batailley</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Haut-</a:t>
            </a:r>
            <a:r>
              <a:rPr lang="en-US" sz="1900" b="0" i="0" dirty="0" err="1">
                <a:effectLst/>
              </a:rPr>
              <a:t>Batailley</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Grand-Puy-Lacoste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Grand-Puy-Ducasse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Lynch-</a:t>
            </a:r>
            <a:r>
              <a:rPr lang="en-US" sz="1900" b="0" i="0" dirty="0" err="1">
                <a:effectLst/>
              </a:rPr>
              <a:t>Bages</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Lynch-</a:t>
            </a:r>
            <a:r>
              <a:rPr lang="en-US" sz="1900" b="0" i="0" dirty="0" err="1">
                <a:effectLst/>
              </a:rPr>
              <a:t>Moussas</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a:t>
            </a:r>
            <a:r>
              <a:rPr lang="en-US" sz="1900" b="0" i="0" dirty="0" err="1">
                <a:effectLst/>
              </a:rPr>
              <a:t>Dauzac</a:t>
            </a:r>
            <a:r>
              <a:rPr lang="en-US" sz="1900" b="0" i="0" dirty="0">
                <a:effectLst/>
              </a:rPr>
              <a:t> </a:t>
            </a:r>
            <a:r>
              <a:rPr lang="en-US" sz="1900" b="0" i="0" dirty="0" err="1">
                <a:effectLst/>
              </a:rPr>
              <a:t>Labarde</a:t>
            </a:r>
            <a:r>
              <a:rPr lang="en-US" sz="1900" b="0" i="0" dirty="0">
                <a:effectLst/>
              </a:rPr>
              <a:t> (Margaux)</a:t>
            </a:r>
          </a:p>
          <a:p>
            <a:pPr indent="-228600" fontAlgn="base">
              <a:spcAft>
                <a:spcPts val="600"/>
              </a:spcAft>
              <a:buFont typeface="Arial" panose="020B0604020202020204" pitchFamily="34" charset="0"/>
              <a:buChar char="•"/>
            </a:pPr>
            <a:r>
              <a:rPr lang="en-US" sz="1900" b="0" i="0" dirty="0">
                <a:effectLst/>
              </a:rPr>
              <a:t>Château Mouton-</a:t>
            </a:r>
            <a:r>
              <a:rPr lang="en-US" sz="1900" b="0" i="0" dirty="0" err="1">
                <a:effectLst/>
              </a:rPr>
              <a:t>Baronne</a:t>
            </a:r>
            <a:r>
              <a:rPr lang="en-US" sz="1900" b="0" i="0" dirty="0">
                <a:effectLst/>
              </a:rPr>
              <a:t>-Philippe (Château </a:t>
            </a:r>
            <a:r>
              <a:rPr lang="en-US" sz="1900" b="0" i="0" dirty="0" err="1">
                <a:effectLst/>
              </a:rPr>
              <a:t>d’Armailhac</a:t>
            </a:r>
            <a:r>
              <a:rPr lang="en-US" sz="1900" b="0" i="0" dirty="0">
                <a:effectLst/>
              </a:rPr>
              <a:t> after 1989)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du </a:t>
            </a:r>
            <a:r>
              <a:rPr lang="en-US" sz="1900" b="0" i="0" dirty="0" err="1">
                <a:effectLst/>
              </a:rPr>
              <a:t>Tertre</a:t>
            </a:r>
            <a:r>
              <a:rPr lang="en-US" sz="1900" b="0" i="0" dirty="0">
                <a:effectLst/>
              </a:rPr>
              <a:t> </a:t>
            </a:r>
            <a:r>
              <a:rPr lang="en-US" sz="1900" b="0" i="0" dirty="0" err="1">
                <a:effectLst/>
              </a:rPr>
              <a:t>Arsac</a:t>
            </a:r>
            <a:r>
              <a:rPr lang="en-US" sz="1900" b="0" i="0" dirty="0">
                <a:effectLst/>
              </a:rPr>
              <a:t> (Margaux)</a:t>
            </a:r>
          </a:p>
          <a:p>
            <a:pPr indent="-228600" fontAlgn="base">
              <a:spcAft>
                <a:spcPts val="600"/>
              </a:spcAft>
              <a:buFont typeface="Arial" panose="020B0604020202020204" pitchFamily="34" charset="0"/>
              <a:buChar char="•"/>
            </a:pPr>
            <a:r>
              <a:rPr lang="en-US" sz="1900" b="0" i="0" dirty="0">
                <a:effectLst/>
              </a:rPr>
              <a:t>Château Haut-</a:t>
            </a:r>
            <a:r>
              <a:rPr lang="en-US" sz="1900" b="0" i="0" dirty="0" err="1">
                <a:effectLst/>
              </a:rPr>
              <a:t>Bages</a:t>
            </a:r>
            <a:r>
              <a:rPr lang="en-US" sz="1900" b="0" i="0" dirty="0">
                <a:effectLst/>
              </a:rPr>
              <a:t>-</a:t>
            </a:r>
            <a:r>
              <a:rPr lang="en-US" sz="1900" b="0" i="0" dirty="0" err="1">
                <a:effectLst/>
              </a:rPr>
              <a:t>Libéral</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a:t>
            </a:r>
            <a:r>
              <a:rPr lang="en-US" sz="1900" b="0" i="0" dirty="0" err="1">
                <a:effectLst/>
              </a:rPr>
              <a:t>Pédesclaux</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Belgrave St.-Laurent (Haut-Médoc)</a:t>
            </a:r>
          </a:p>
          <a:p>
            <a:pPr indent="-228600" fontAlgn="base">
              <a:spcAft>
                <a:spcPts val="600"/>
              </a:spcAft>
              <a:buFont typeface="Arial" panose="020B0604020202020204" pitchFamily="34" charset="0"/>
              <a:buChar char="•"/>
            </a:pPr>
            <a:r>
              <a:rPr lang="en-US" sz="1900" b="0" i="0" dirty="0">
                <a:effectLst/>
              </a:rPr>
              <a:t>Château </a:t>
            </a:r>
            <a:r>
              <a:rPr lang="en-US" sz="1900" b="0" i="0" dirty="0" err="1">
                <a:effectLst/>
              </a:rPr>
              <a:t>Camensac</a:t>
            </a:r>
            <a:r>
              <a:rPr lang="en-US" sz="1900" b="0" i="0" dirty="0">
                <a:effectLst/>
              </a:rPr>
              <a:t> (Château de </a:t>
            </a:r>
            <a:r>
              <a:rPr lang="en-US" sz="1900" b="0" i="0" dirty="0" err="1">
                <a:effectLst/>
              </a:rPr>
              <a:t>Camensac</a:t>
            </a:r>
            <a:r>
              <a:rPr lang="en-US" sz="1900" b="0" i="0" dirty="0">
                <a:effectLst/>
              </a:rPr>
              <a:t>) St.-Laurent (Haut-Médoc)</a:t>
            </a:r>
          </a:p>
          <a:p>
            <a:pPr indent="-228600" fontAlgn="base">
              <a:spcAft>
                <a:spcPts val="600"/>
              </a:spcAft>
              <a:buFont typeface="Arial" panose="020B0604020202020204" pitchFamily="34" charset="0"/>
              <a:buChar char="•"/>
            </a:pPr>
            <a:r>
              <a:rPr lang="en-US" sz="1900" b="0" i="0" dirty="0">
                <a:effectLst/>
              </a:rPr>
              <a:t>Château Cos-</a:t>
            </a:r>
            <a:r>
              <a:rPr lang="en-US" sz="1900" b="0" i="0" dirty="0" err="1">
                <a:effectLst/>
              </a:rPr>
              <a:t>Labory</a:t>
            </a:r>
            <a:r>
              <a:rPr lang="en-US" sz="1900" b="0" i="0" dirty="0">
                <a:effectLst/>
              </a:rPr>
              <a:t> St.-</a:t>
            </a:r>
            <a:r>
              <a:rPr lang="en-US" sz="1900" b="0" i="0" dirty="0" err="1">
                <a:effectLst/>
              </a:rPr>
              <a:t>Estèphe</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Clerc-</a:t>
            </a:r>
            <a:r>
              <a:rPr lang="en-US" sz="1900" b="0" i="0" dirty="0" err="1">
                <a:effectLst/>
              </a:rPr>
              <a:t>Milon</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a:t>
            </a:r>
            <a:r>
              <a:rPr lang="en-US" sz="1900" b="0" i="0" dirty="0" err="1">
                <a:effectLst/>
              </a:rPr>
              <a:t>Croizet-Bages</a:t>
            </a:r>
            <a:r>
              <a:rPr lang="en-US" sz="1900" b="0" i="0" dirty="0">
                <a:effectLst/>
              </a:rPr>
              <a:t> </a:t>
            </a:r>
            <a:r>
              <a:rPr lang="en-US" sz="1900" b="0" i="0" dirty="0" err="1">
                <a:effectLst/>
              </a:rPr>
              <a:t>Pauillac</a:t>
            </a:r>
            <a:endParaRPr lang="en-US" sz="1900" b="0" i="0" dirty="0">
              <a:effectLst/>
            </a:endParaRPr>
          </a:p>
          <a:p>
            <a:pPr indent="-228600" fontAlgn="base">
              <a:spcAft>
                <a:spcPts val="600"/>
              </a:spcAft>
              <a:buFont typeface="Arial" panose="020B0604020202020204" pitchFamily="34" charset="0"/>
              <a:buChar char="•"/>
            </a:pPr>
            <a:r>
              <a:rPr lang="en-US" sz="1900" b="0" i="0" dirty="0">
                <a:effectLst/>
              </a:rPr>
              <a:t>Château </a:t>
            </a:r>
            <a:r>
              <a:rPr lang="en-US" sz="1900" b="0" i="0" dirty="0" err="1">
                <a:effectLst/>
              </a:rPr>
              <a:t>Cantemerle</a:t>
            </a:r>
            <a:r>
              <a:rPr lang="en-US" sz="1900" b="0" i="0" dirty="0">
                <a:effectLst/>
              </a:rPr>
              <a:t> Macau (Haut-Médoc)</a:t>
            </a:r>
            <a:endParaRPr lang="en-US" sz="1100" b="0" i="0" dirty="0">
              <a:effectLst/>
            </a:endParaRPr>
          </a:p>
        </p:txBody>
      </p:sp>
    </p:spTree>
    <p:extLst>
      <p:ext uri="{BB962C8B-B14F-4D97-AF65-F5344CB8AC3E}">
        <p14:creationId xmlns:p14="http://schemas.microsoft.com/office/powerpoint/2010/main" val="69020862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4FB4-BC2F-D247-D2DD-49931D7B8516}"/>
              </a:ext>
            </a:extLst>
          </p:cNvPr>
          <p:cNvSpPr>
            <a:spLocks noGrp="1"/>
          </p:cNvSpPr>
          <p:nvPr>
            <p:ph type="title"/>
          </p:nvPr>
        </p:nvSpPr>
        <p:spPr>
          <a:xfrm>
            <a:off x="638882" y="2148549"/>
            <a:ext cx="3571810" cy="2064160"/>
          </a:xfrm>
        </p:spPr>
        <p:txBody>
          <a:bodyPr vert="horz" lIns="91440" tIns="45720" rIns="91440" bIns="45720" rtlCol="0" anchor="b">
            <a:normAutofit/>
          </a:bodyPr>
          <a:lstStyle/>
          <a:p>
            <a:r>
              <a:rPr lang="en-US" sz="4400" dirty="0"/>
              <a:t>France - Bordeaux</a:t>
            </a:r>
          </a:p>
        </p:txBody>
      </p:sp>
      <p:pic>
        <p:nvPicPr>
          <p:cNvPr id="10" name="Content Placeholder 9" descr="Map&#10;&#10;Description automatically generated">
            <a:extLst>
              <a:ext uri="{FF2B5EF4-FFF2-40B4-BE49-F238E27FC236}">
                <a16:creationId xmlns:a16="http://schemas.microsoft.com/office/drawing/2014/main" id="{E0446CAB-FA81-A812-3BD3-171CF607DF8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92880" y="-16934"/>
            <a:ext cx="8117840" cy="6803136"/>
          </a:xfrm>
          <a:prstGeom prst="rect">
            <a:avLst/>
          </a:prstGeom>
        </p:spPr>
      </p:pic>
      <p:sp>
        <p:nvSpPr>
          <p:cNvPr id="11" name="TextBox 10">
            <a:extLst>
              <a:ext uri="{FF2B5EF4-FFF2-40B4-BE49-F238E27FC236}">
                <a16:creationId xmlns:a16="http://schemas.microsoft.com/office/drawing/2014/main" id="{A667B407-24B2-B3E0-763D-871560AB7C7A}"/>
              </a:ext>
            </a:extLst>
          </p:cNvPr>
          <p:cNvSpPr txBox="1"/>
          <p:nvPr/>
        </p:nvSpPr>
        <p:spPr>
          <a:xfrm>
            <a:off x="10108864" y="5990433"/>
            <a:ext cx="13244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chefdruck/462669197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287421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9712-3855-53E8-04E3-E6F41B6F8990}"/>
              </a:ext>
            </a:extLst>
          </p:cNvPr>
          <p:cNvSpPr>
            <a:spLocks noGrp="1"/>
          </p:cNvSpPr>
          <p:nvPr>
            <p:ph type="title"/>
          </p:nvPr>
        </p:nvSpPr>
        <p:spPr>
          <a:xfrm>
            <a:off x="838200" y="20320"/>
            <a:ext cx="10515600" cy="1452880"/>
          </a:xfrm>
        </p:spPr>
        <p:txBody>
          <a:bodyPr>
            <a:normAutofit/>
          </a:bodyPr>
          <a:lstStyle/>
          <a:p>
            <a:r>
              <a:rPr lang="en-US" sz="2800" dirty="0"/>
              <a:t>Vinos </a:t>
            </a:r>
            <a:r>
              <a:rPr lang="en-US" sz="2800" dirty="0" err="1"/>
              <a:t>Producidos</a:t>
            </a:r>
            <a:r>
              <a:rPr lang="en-US" sz="2800" dirty="0"/>
              <a:t> Por </a:t>
            </a:r>
            <a:r>
              <a:rPr lang="en-US" sz="2800" dirty="0" err="1"/>
              <a:t>Región</a:t>
            </a:r>
            <a:r>
              <a:rPr lang="en-US" sz="2800" dirty="0"/>
              <a:t> – Graves AOC</a:t>
            </a:r>
            <a:br>
              <a:rPr lang="en-US" sz="2800" dirty="0"/>
            </a:br>
            <a:r>
              <a:rPr lang="es-ES" sz="1800" b="1" i="0" u="none" strike="noStrike" dirty="0" err="1">
                <a:solidFill>
                  <a:srgbClr val="98002E"/>
                </a:solidFill>
                <a:effectLst/>
                <a:latin typeface="+mn-lt"/>
                <a:hlinkClick r:id="rId2"/>
              </a:rPr>
              <a:t>Château</a:t>
            </a:r>
            <a:r>
              <a:rPr lang="es-ES" sz="1800" b="1" i="0" u="none" strike="noStrike" dirty="0">
                <a:solidFill>
                  <a:srgbClr val="98002E"/>
                </a:solidFill>
                <a:effectLst/>
                <a:latin typeface="+mn-lt"/>
                <a:hlinkClick r:id="rId2"/>
              </a:rPr>
              <a:t> </a:t>
            </a:r>
            <a:r>
              <a:rPr lang="es-ES" sz="1800" b="1" i="0" u="none" strike="noStrike" dirty="0" err="1">
                <a:solidFill>
                  <a:srgbClr val="98002E"/>
                </a:solidFill>
                <a:effectLst/>
                <a:latin typeface="+mn-lt"/>
                <a:hlinkClick r:id="rId2"/>
              </a:rPr>
              <a:t>Haut</a:t>
            </a:r>
            <a:r>
              <a:rPr lang="es-ES" sz="1800" b="1" i="0" u="none" strike="noStrike" dirty="0">
                <a:solidFill>
                  <a:srgbClr val="98002E"/>
                </a:solidFill>
                <a:effectLst/>
                <a:latin typeface="+mn-lt"/>
                <a:hlinkClick r:id="rId2"/>
              </a:rPr>
              <a:t>-Brion</a:t>
            </a:r>
            <a:r>
              <a:rPr lang="es-ES" sz="1800" b="1" i="0" dirty="0">
                <a:solidFill>
                  <a:srgbClr val="1D1D1F"/>
                </a:solidFill>
                <a:effectLst/>
                <a:latin typeface="+mn-lt"/>
              </a:rPr>
              <a:t> fue la única finca </a:t>
            </a:r>
            <a:r>
              <a:rPr lang="es-ES" sz="1800" b="1" i="0" u="none" strike="noStrike" dirty="0">
                <a:solidFill>
                  <a:srgbClr val="98002E"/>
                </a:solidFill>
                <a:effectLst/>
                <a:latin typeface="+mn-lt"/>
                <a:hlinkClick r:id="rId3"/>
              </a:rPr>
              <a:t>no perteneciente a Médoc</a:t>
            </a:r>
            <a:r>
              <a:rPr lang="es-ES" sz="1800" b="1" i="0" dirty="0">
                <a:solidFill>
                  <a:srgbClr val="1D1D1F"/>
                </a:solidFill>
                <a:effectLst/>
                <a:latin typeface="+mn-lt"/>
              </a:rPr>
              <a:t> que se incluyó en la </a:t>
            </a:r>
            <a:r>
              <a:rPr lang="es-ES" sz="1800" b="1" i="0" u="none" strike="noStrike" dirty="0">
                <a:solidFill>
                  <a:srgbClr val="98002E"/>
                </a:solidFill>
                <a:effectLst/>
                <a:latin typeface="+mn-lt"/>
                <a:hlinkClick r:id="rId4"/>
              </a:rPr>
              <a:t>clasificación de Burdeos en 1855</a:t>
            </a:r>
            <a:r>
              <a:rPr lang="es-ES" sz="1800" b="1" i="0" dirty="0">
                <a:solidFill>
                  <a:srgbClr val="1D1D1F"/>
                </a:solidFill>
                <a:effectLst/>
                <a:latin typeface="+mn-lt"/>
              </a:rPr>
              <a:t>. En 1953 y 1959, se introdujo una clasificación separada para los vinos </a:t>
            </a:r>
            <a:r>
              <a:rPr lang="es-ES" sz="1800" b="1" i="0" dirty="0">
                <a:solidFill>
                  <a:srgbClr val="1D1D1F"/>
                </a:solidFill>
                <a:effectLst/>
                <a:highlight>
                  <a:srgbClr val="FFFF00"/>
                </a:highlight>
                <a:latin typeface="+mn-lt"/>
              </a:rPr>
              <a:t>tintos y los blancos para Graves (con </a:t>
            </a:r>
            <a:r>
              <a:rPr lang="es-ES" sz="1800" b="1" i="0" dirty="0" err="1">
                <a:solidFill>
                  <a:srgbClr val="1D1D1F"/>
                </a:solidFill>
                <a:effectLst/>
                <a:highlight>
                  <a:srgbClr val="FFFF00"/>
                </a:highlight>
                <a:latin typeface="+mn-lt"/>
              </a:rPr>
              <a:t>Château</a:t>
            </a:r>
            <a:r>
              <a:rPr lang="es-ES" sz="1800" b="1" i="0" dirty="0">
                <a:solidFill>
                  <a:srgbClr val="1D1D1F"/>
                </a:solidFill>
                <a:effectLst/>
                <a:highlight>
                  <a:srgbClr val="FFFF00"/>
                </a:highlight>
                <a:latin typeface="+mn-lt"/>
              </a:rPr>
              <a:t> </a:t>
            </a:r>
            <a:r>
              <a:rPr lang="es-ES" sz="1800" b="1" i="0" dirty="0" err="1">
                <a:solidFill>
                  <a:srgbClr val="1D1D1F"/>
                </a:solidFill>
                <a:effectLst/>
                <a:highlight>
                  <a:srgbClr val="FFFF00"/>
                </a:highlight>
                <a:latin typeface="+mn-lt"/>
              </a:rPr>
              <a:t>Haut</a:t>
            </a:r>
            <a:r>
              <a:rPr lang="es-ES" sz="1800" b="1" i="0" dirty="0">
                <a:solidFill>
                  <a:srgbClr val="1D1D1F"/>
                </a:solidFill>
                <a:effectLst/>
                <a:highlight>
                  <a:srgbClr val="FFFF00"/>
                </a:highlight>
                <a:latin typeface="+mn-lt"/>
              </a:rPr>
              <a:t>-Brion también). </a:t>
            </a:r>
            <a:endParaRPr lang="en-US" sz="2800" b="1" dirty="0">
              <a:highlight>
                <a:srgbClr val="FFFF00"/>
              </a:highlight>
              <a:latin typeface="+mn-lt"/>
            </a:endParaRPr>
          </a:p>
        </p:txBody>
      </p:sp>
      <p:sp>
        <p:nvSpPr>
          <p:cNvPr id="3" name="Content Placeholder 2">
            <a:extLst>
              <a:ext uri="{FF2B5EF4-FFF2-40B4-BE49-F238E27FC236}">
                <a16:creationId xmlns:a16="http://schemas.microsoft.com/office/drawing/2014/main" id="{D60A10A2-AB64-46F9-AF98-48D8C880A027}"/>
              </a:ext>
            </a:extLst>
          </p:cNvPr>
          <p:cNvSpPr>
            <a:spLocks noGrp="1"/>
          </p:cNvSpPr>
          <p:nvPr>
            <p:ph idx="1"/>
          </p:nvPr>
        </p:nvSpPr>
        <p:spPr/>
        <p:txBody>
          <a:bodyPr>
            <a:normAutofit/>
          </a:bodyPr>
          <a:lstStyle/>
          <a:p>
            <a:r>
              <a:rPr lang="es-ES" sz="2000" b="1" i="0" dirty="0">
                <a:solidFill>
                  <a:srgbClr val="1D1D1F"/>
                </a:solidFill>
                <a:effectLst/>
              </a:rPr>
              <a:t> </a:t>
            </a:r>
            <a:r>
              <a:rPr lang="es-ES" sz="2000" b="1" i="0" dirty="0">
                <a:solidFill>
                  <a:srgbClr val="1D1D1F"/>
                </a:solidFill>
                <a:effectLst/>
                <a:highlight>
                  <a:srgbClr val="FFFF00"/>
                </a:highlight>
              </a:rPr>
              <a:t>La fama de Burdeos se vio favorecida por los vinos de Graves. La superficie de viñedo era todavía de unas 10.000 hectáreas a finales del siglo XIX, pero en los últimos cien años se han perdido muchos viñedos debido al crecimiento de la ciudad de Burdeos. </a:t>
            </a:r>
          </a:p>
          <a:p>
            <a:r>
              <a:rPr lang="es-ES" sz="2000" b="1" i="0" dirty="0">
                <a:solidFill>
                  <a:srgbClr val="1D1D1F"/>
                </a:solidFill>
                <a:effectLst/>
                <a:highlight>
                  <a:srgbClr val="FFFF00"/>
                </a:highlight>
              </a:rPr>
              <a:t>El nombre de Graves apareció por primera vez en la Edad Media y deriva del suelo de grava (</a:t>
            </a:r>
            <a:r>
              <a:rPr lang="es-ES" sz="2000" b="1" i="0" dirty="0" err="1">
                <a:solidFill>
                  <a:srgbClr val="1D1D1F"/>
                </a:solidFill>
                <a:effectLst/>
                <a:highlight>
                  <a:srgbClr val="FFFF00"/>
                </a:highlight>
              </a:rPr>
              <a:t>terre</a:t>
            </a:r>
            <a:r>
              <a:rPr lang="es-ES" sz="2000" b="1" i="0" dirty="0">
                <a:solidFill>
                  <a:srgbClr val="1D1D1F"/>
                </a:solidFill>
                <a:effectLst/>
                <a:highlight>
                  <a:srgbClr val="FFFF00"/>
                </a:highlight>
              </a:rPr>
              <a:t> </a:t>
            </a:r>
            <a:r>
              <a:rPr lang="es-ES" sz="2000" b="1" i="0" dirty="0" err="1">
                <a:solidFill>
                  <a:srgbClr val="1D1D1F"/>
                </a:solidFill>
                <a:effectLst/>
                <a:highlight>
                  <a:srgbClr val="FFFF00"/>
                </a:highlight>
              </a:rPr>
              <a:t>graveleuse</a:t>
            </a:r>
            <a:r>
              <a:rPr lang="es-ES" sz="2000" b="1" i="0" dirty="0">
                <a:solidFill>
                  <a:srgbClr val="1D1D1F"/>
                </a:solidFill>
                <a:effectLst/>
                <a:highlight>
                  <a:srgbClr val="FFFF00"/>
                </a:highlight>
              </a:rPr>
              <a:t>). Los guijarros se recogen y se colocan junto a las vides. Almacenan el calor del sol durante el día y liberan el calor a las uvas hasta bien entrada la noche. Esto favorece el proceso de maduración de forma natural y aumenta el contenido de azúcar de las uvas.</a:t>
            </a:r>
          </a:p>
          <a:p>
            <a:r>
              <a:rPr lang="es-ES" sz="2000" b="1" i="0" dirty="0">
                <a:solidFill>
                  <a:srgbClr val="1D1D1F"/>
                </a:solidFill>
                <a:effectLst/>
                <a:highlight>
                  <a:srgbClr val="FFFF00"/>
                </a:highlight>
              </a:rPr>
              <a:t>Los viñedos se extienden 50 kilómetros al sur de Burdeos y cubren unas 4.650 hectáreas, de las cuales la denominación regional Graves abarca unas 3.000 hectáreas. Las tres denominaciones </a:t>
            </a:r>
            <a:r>
              <a:rPr lang="es-ES" sz="2000" b="1" i="0" u="none" strike="noStrike" dirty="0" err="1">
                <a:solidFill>
                  <a:srgbClr val="98002E"/>
                </a:solidFill>
                <a:effectLst/>
                <a:highlight>
                  <a:srgbClr val="FFFF00"/>
                </a:highlight>
                <a:hlinkClick r:id="rId5"/>
              </a:rPr>
              <a:t>Barsac</a:t>
            </a:r>
            <a:r>
              <a:rPr lang="es-ES" sz="2000" b="1" i="0" dirty="0">
                <a:solidFill>
                  <a:srgbClr val="1D1D1F"/>
                </a:solidFill>
                <a:effectLst/>
                <a:highlight>
                  <a:srgbClr val="FFFF00"/>
                </a:highlight>
              </a:rPr>
              <a:t>, </a:t>
            </a:r>
            <a:r>
              <a:rPr lang="es-ES" sz="2000" b="1" i="0" u="none" strike="noStrike" dirty="0" err="1">
                <a:solidFill>
                  <a:srgbClr val="98002E"/>
                </a:solidFill>
                <a:effectLst/>
                <a:highlight>
                  <a:srgbClr val="FFFF00"/>
                </a:highlight>
                <a:hlinkClick r:id="rId6"/>
              </a:rPr>
              <a:t>Cérons</a:t>
            </a:r>
            <a:r>
              <a:rPr lang="es-ES" sz="2000" b="1" i="0" dirty="0">
                <a:solidFill>
                  <a:srgbClr val="1D1D1F"/>
                </a:solidFill>
                <a:effectLst/>
                <a:highlight>
                  <a:srgbClr val="FFFF00"/>
                </a:highlight>
              </a:rPr>
              <a:t> y </a:t>
            </a:r>
            <a:r>
              <a:rPr lang="es-ES" sz="2000" b="1" i="0" u="none" strike="noStrike" dirty="0" err="1">
                <a:solidFill>
                  <a:srgbClr val="98002E"/>
                </a:solidFill>
                <a:effectLst/>
                <a:highlight>
                  <a:srgbClr val="FFFF00"/>
                </a:highlight>
                <a:hlinkClick r:id="rId7"/>
              </a:rPr>
              <a:t>Sauternes</a:t>
            </a:r>
            <a:r>
              <a:rPr lang="es-ES" sz="2000" b="1" i="0" dirty="0">
                <a:solidFill>
                  <a:srgbClr val="1D1D1F"/>
                </a:solidFill>
                <a:effectLst/>
                <a:highlight>
                  <a:srgbClr val="FFFF00"/>
                </a:highlight>
              </a:rPr>
              <a:t> están enclavadas como enclaves en el sur. La zona del norte, antes conocida como </a:t>
            </a:r>
            <a:r>
              <a:rPr lang="es-ES" sz="2000" b="1" i="0" dirty="0" err="1">
                <a:solidFill>
                  <a:srgbClr val="1D1D1F"/>
                </a:solidFill>
                <a:effectLst/>
                <a:highlight>
                  <a:srgbClr val="FFFF00"/>
                </a:highlight>
              </a:rPr>
              <a:t>Haut</a:t>
            </a:r>
            <a:r>
              <a:rPr lang="es-ES" sz="2000" b="1" i="0" dirty="0">
                <a:solidFill>
                  <a:srgbClr val="1D1D1F"/>
                </a:solidFill>
                <a:effectLst/>
                <a:highlight>
                  <a:srgbClr val="FFFF00"/>
                </a:highlight>
              </a:rPr>
              <a:t>-Graves, donde se encuentran los mejores </a:t>
            </a:r>
            <a:r>
              <a:rPr lang="es-ES" sz="2000" b="1" i="0" dirty="0" err="1">
                <a:solidFill>
                  <a:srgbClr val="1D1D1F"/>
                </a:solidFill>
                <a:effectLst/>
                <a:highlight>
                  <a:srgbClr val="FFFF00"/>
                </a:highlight>
              </a:rPr>
              <a:t>châteaux</a:t>
            </a:r>
            <a:r>
              <a:rPr lang="es-ES" sz="2000" b="1" i="0" dirty="0">
                <a:solidFill>
                  <a:srgbClr val="1D1D1F"/>
                </a:solidFill>
                <a:effectLst/>
                <a:highlight>
                  <a:srgbClr val="FFFF00"/>
                </a:highlight>
              </a:rPr>
              <a:t>, se convirtió en la denominación </a:t>
            </a:r>
            <a:r>
              <a:rPr lang="es-ES" sz="2000" b="1" i="0" u="none" strike="noStrike" dirty="0" err="1">
                <a:solidFill>
                  <a:srgbClr val="98002E"/>
                </a:solidFill>
                <a:effectLst/>
                <a:highlight>
                  <a:srgbClr val="FFFF00"/>
                </a:highlight>
                <a:hlinkClick r:id="rId8"/>
              </a:rPr>
              <a:t>Pessac-Léognan</a:t>
            </a:r>
            <a:r>
              <a:rPr lang="es-ES" sz="2000" b="1" i="0" dirty="0">
                <a:solidFill>
                  <a:srgbClr val="1D1D1F"/>
                </a:solidFill>
                <a:effectLst/>
                <a:highlight>
                  <a:srgbClr val="FFFF00"/>
                </a:highlight>
              </a:rPr>
              <a:t> en 1987.</a:t>
            </a:r>
          </a:p>
          <a:p>
            <a:r>
              <a:rPr lang="es-ES" sz="2000" b="1" i="0" dirty="0">
                <a:solidFill>
                  <a:srgbClr val="1D1D1F"/>
                </a:solidFill>
                <a:effectLst/>
                <a:highlight>
                  <a:srgbClr val="FFFF00"/>
                </a:highlight>
              </a:rPr>
              <a:t>La denominación de origen Graves produce vinos tintos, blancos y dulces excepcionales. Los vinos blancos son una mezcla de </a:t>
            </a:r>
            <a:r>
              <a:rPr lang="es-ES" sz="2000" b="1" i="0" u="none" strike="noStrike" dirty="0">
                <a:solidFill>
                  <a:srgbClr val="98002E"/>
                </a:solidFill>
                <a:effectLst/>
                <a:highlight>
                  <a:srgbClr val="FFFF00"/>
                </a:highlight>
                <a:hlinkClick r:id="rId9"/>
              </a:rPr>
              <a:t>Sauvignon Blanc</a:t>
            </a:r>
            <a:r>
              <a:rPr lang="es-ES" sz="2000" b="1" i="0" dirty="0">
                <a:solidFill>
                  <a:srgbClr val="1D1D1F"/>
                </a:solidFill>
                <a:effectLst/>
                <a:highlight>
                  <a:srgbClr val="FFFF00"/>
                </a:highlight>
              </a:rPr>
              <a:t>, </a:t>
            </a:r>
            <a:r>
              <a:rPr lang="es-ES" sz="2000" b="1" i="0" u="none" strike="noStrike" dirty="0" err="1">
                <a:solidFill>
                  <a:srgbClr val="98002E"/>
                </a:solidFill>
                <a:effectLst/>
                <a:highlight>
                  <a:srgbClr val="FFFF00"/>
                </a:highlight>
                <a:hlinkClick r:id="rId10"/>
              </a:rPr>
              <a:t>Sémillon</a:t>
            </a:r>
            <a:r>
              <a:rPr lang="es-ES" sz="2000" b="1" i="0" dirty="0">
                <a:solidFill>
                  <a:srgbClr val="1D1D1F"/>
                </a:solidFill>
                <a:effectLst/>
                <a:highlight>
                  <a:srgbClr val="FFFF00"/>
                </a:highlight>
              </a:rPr>
              <a:t> con algo de </a:t>
            </a:r>
            <a:r>
              <a:rPr lang="es-ES" sz="2000" b="1" i="0" u="none" strike="noStrike" dirty="0" err="1">
                <a:solidFill>
                  <a:srgbClr val="98002E"/>
                </a:solidFill>
                <a:effectLst/>
                <a:highlight>
                  <a:srgbClr val="FFFF00"/>
                </a:highlight>
                <a:hlinkClick r:id="rId11"/>
              </a:rPr>
              <a:t>Muscadelle</a:t>
            </a:r>
            <a:r>
              <a:rPr lang="es-ES" sz="2000" b="1" i="0" dirty="0">
                <a:solidFill>
                  <a:srgbClr val="1D1D1F"/>
                </a:solidFill>
                <a:effectLst/>
                <a:highlight>
                  <a:srgbClr val="FFFF00"/>
                </a:highlight>
              </a:rPr>
              <a:t> y </a:t>
            </a:r>
            <a:r>
              <a:rPr lang="es-ES" sz="2000" b="1" i="0" u="none" strike="noStrike" dirty="0">
                <a:solidFill>
                  <a:srgbClr val="98002E"/>
                </a:solidFill>
                <a:effectLst/>
                <a:highlight>
                  <a:srgbClr val="FFFF00"/>
                </a:highlight>
                <a:hlinkClick r:id="rId12"/>
              </a:rPr>
              <a:t>Merlot Blanc</a:t>
            </a:r>
            <a:r>
              <a:rPr lang="es-ES" sz="2000" b="1" i="0" dirty="0">
                <a:solidFill>
                  <a:srgbClr val="1D1D1F"/>
                </a:solidFill>
                <a:effectLst/>
                <a:highlight>
                  <a:srgbClr val="FFFF00"/>
                </a:highlight>
              </a:rPr>
              <a:t>. Se vinifican predominantemente en seco y en fresco. Los vinos tintos se producen a partir de </a:t>
            </a:r>
            <a:r>
              <a:rPr lang="es-ES" sz="2000" b="1" i="0" u="none" strike="noStrike" dirty="0">
                <a:solidFill>
                  <a:srgbClr val="98002E"/>
                </a:solidFill>
                <a:effectLst/>
                <a:highlight>
                  <a:srgbClr val="FFFF00"/>
                </a:highlight>
                <a:hlinkClick r:id="rId13"/>
              </a:rPr>
              <a:t>Cabernet Sauvignon</a:t>
            </a:r>
            <a:r>
              <a:rPr lang="es-ES" sz="2000" b="1" i="0" dirty="0">
                <a:solidFill>
                  <a:srgbClr val="1D1D1F"/>
                </a:solidFill>
                <a:effectLst/>
                <a:highlight>
                  <a:srgbClr val="FFFF00"/>
                </a:highlight>
              </a:rPr>
              <a:t>, </a:t>
            </a:r>
            <a:r>
              <a:rPr lang="es-ES" sz="2000" b="1" i="0" u="none" strike="noStrike" dirty="0">
                <a:solidFill>
                  <a:srgbClr val="98002E"/>
                </a:solidFill>
                <a:effectLst/>
                <a:highlight>
                  <a:srgbClr val="FFFF00"/>
                </a:highlight>
                <a:hlinkClick r:id="rId14"/>
              </a:rPr>
              <a:t>Cabernet </a:t>
            </a:r>
            <a:r>
              <a:rPr lang="es-ES" sz="2000" b="1" i="0" u="none" strike="noStrike" dirty="0" err="1">
                <a:solidFill>
                  <a:srgbClr val="98002E"/>
                </a:solidFill>
                <a:effectLst/>
                <a:highlight>
                  <a:srgbClr val="FFFF00"/>
                </a:highlight>
                <a:hlinkClick r:id="rId14"/>
              </a:rPr>
              <a:t>Franc</a:t>
            </a:r>
            <a:r>
              <a:rPr lang="es-ES" sz="2000" b="1" i="0" dirty="0">
                <a:solidFill>
                  <a:srgbClr val="1D1D1F"/>
                </a:solidFill>
                <a:effectLst/>
                <a:highlight>
                  <a:srgbClr val="FFFF00"/>
                </a:highlight>
              </a:rPr>
              <a:t> y </a:t>
            </a:r>
            <a:r>
              <a:rPr lang="es-ES" sz="2000" b="1" i="0" u="none" strike="noStrike" dirty="0">
                <a:solidFill>
                  <a:srgbClr val="98002E"/>
                </a:solidFill>
                <a:effectLst/>
                <a:highlight>
                  <a:srgbClr val="FFFF00"/>
                </a:highlight>
                <a:hlinkClick r:id="rId15"/>
              </a:rPr>
              <a:t>Merlot</a:t>
            </a:r>
            <a:r>
              <a:rPr lang="es-ES" sz="2000" b="1" i="0" dirty="0">
                <a:solidFill>
                  <a:srgbClr val="1D1D1F"/>
                </a:solidFill>
                <a:effectLst/>
                <a:highlight>
                  <a:srgbClr val="FFFF00"/>
                </a:highlight>
              </a:rPr>
              <a:t>, por lo que las </a:t>
            </a:r>
            <a:r>
              <a:rPr lang="es-ES" sz="2000" b="1" i="0" dirty="0" err="1">
                <a:solidFill>
                  <a:srgbClr val="1D1D1F"/>
                </a:solidFill>
                <a:effectLst/>
                <a:highlight>
                  <a:srgbClr val="FFFF00"/>
                </a:highlight>
              </a:rPr>
              <a:t>cuvées</a:t>
            </a:r>
            <a:r>
              <a:rPr lang="es-ES" sz="2000" b="1" i="0" dirty="0">
                <a:solidFill>
                  <a:srgbClr val="1D1D1F"/>
                </a:solidFill>
                <a:effectLst/>
                <a:highlight>
                  <a:srgbClr val="FFFF00"/>
                </a:highlight>
              </a:rPr>
              <a:t> varían mucho entre los distintos </a:t>
            </a:r>
            <a:r>
              <a:rPr lang="es-ES" sz="2000" b="1" i="0" u="none" strike="noStrike" dirty="0" err="1">
                <a:solidFill>
                  <a:srgbClr val="98002E"/>
                </a:solidFill>
                <a:effectLst/>
                <a:highlight>
                  <a:srgbClr val="FFFF00"/>
                </a:highlight>
                <a:hlinkClick r:id="rId16"/>
              </a:rPr>
              <a:t>châteaux</a:t>
            </a:r>
            <a:r>
              <a:rPr lang="es-ES" sz="2000" b="1" i="0" dirty="0">
                <a:solidFill>
                  <a:srgbClr val="1D1D1F"/>
                </a:solidFill>
                <a:effectLst/>
                <a:highlight>
                  <a:srgbClr val="FFFF00"/>
                </a:highlight>
              </a:rPr>
              <a:t>. Son las variedades de uva típicas de la </a:t>
            </a:r>
            <a:r>
              <a:rPr lang="es-ES" sz="2000" b="1" i="0" u="none" strike="noStrike" dirty="0" err="1">
                <a:solidFill>
                  <a:srgbClr val="98002E"/>
                </a:solidFill>
                <a:effectLst/>
                <a:highlight>
                  <a:srgbClr val="FFFF00"/>
                </a:highlight>
                <a:hlinkClick r:id="rId17"/>
              </a:rPr>
              <a:t>Rive</a:t>
            </a:r>
            <a:r>
              <a:rPr lang="es-ES" sz="2000" b="1" i="0" u="none" strike="noStrike" dirty="0">
                <a:solidFill>
                  <a:srgbClr val="98002E"/>
                </a:solidFill>
                <a:effectLst/>
                <a:highlight>
                  <a:srgbClr val="FFFF00"/>
                </a:highlight>
                <a:hlinkClick r:id="rId17"/>
              </a:rPr>
              <a:t> gauche</a:t>
            </a:r>
            <a:r>
              <a:rPr lang="es-ES" sz="2000" b="1" i="0" dirty="0">
                <a:solidFill>
                  <a:srgbClr val="1D1D1F"/>
                </a:solidFill>
                <a:effectLst/>
                <a:highlight>
                  <a:srgbClr val="FFFF00"/>
                </a:highlight>
              </a:rPr>
              <a:t> (orilla izquierda).</a:t>
            </a:r>
            <a:endParaRPr lang="en-US" sz="2000" b="1" dirty="0">
              <a:highlight>
                <a:srgbClr val="FFFF00"/>
              </a:highlight>
            </a:endParaRPr>
          </a:p>
        </p:txBody>
      </p:sp>
    </p:spTree>
    <p:extLst>
      <p:ext uri="{BB962C8B-B14F-4D97-AF65-F5344CB8AC3E}">
        <p14:creationId xmlns:p14="http://schemas.microsoft.com/office/powerpoint/2010/main" val="2382498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9712-3855-53E8-04E3-E6F41B6F8990}"/>
              </a:ext>
            </a:extLst>
          </p:cNvPr>
          <p:cNvSpPr>
            <a:spLocks noGrp="1"/>
          </p:cNvSpPr>
          <p:nvPr>
            <p:ph type="title"/>
          </p:nvPr>
        </p:nvSpPr>
        <p:spPr/>
        <p:txBody>
          <a:bodyPr>
            <a:normAutofit/>
          </a:bodyPr>
          <a:lstStyle/>
          <a:p>
            <a:r>
              <a:rPr lang="en-US" sz="3100" dirty="0"/>
              <a:t>Vinos </a:t>
            </a:r>
            <a:r>
              <a:rPr lang="en-US" sz="3100" dirty="0" err="1"/>
              <a:t>Producidos</a:t>
            </a:r>
            <a:r>
              <a:rPr lang="en-US" sz="3100" dirty="0"/>
              <a:t> Por </a:t>
            </a:r>
            <a:r>
              <a:rPr lang="en-US" sz="3100" dirty="0" err="1"/>
              <a:t>Región</a:t>
            </a:r>
            <a:r>
              <a:rPr lang="en-US" sz="3100" dirty="0"/>
              <a:t> – Sauternes &amp; Barsac</a:t>
            </a:r>
            <a:br>
              <a:rPr lang="en-US" sz="4000" dirty="0"/>
            </a:br>
            <a:endParaRPr lang="en-US" sz="4000" dirty="0"/>
          </a:p>
        </p:txBody>
      </p:sp>
      <p:sp>
        <p:nvSpPr>
          <p:cNvPr id="3" name="Content Placeholder 2">
            <a:extLst>
              <a:ext uri="{FF2B5EF4-FFF2-40B4-BE49-F238E27FC236}">
                <a16:creationId xmlns:a16="http://schemas.microsoft.com/office/drawing/2014/main" id="{D60A10A2-AB64-46F9-AF98-48D8C880A027}"/>
              </a:ext>
            </a:extLst>
          </p:cNvPr>
          <p:cNvSpPr>
            <a:spLocks noGrp="1"/>
          </p:cNvSpPr>
          <p:nvPr>
            <p:ph idx="1"/>
          </p:nvPr>
        </p:nvSpPr>
        <p:spPr>
          <a:xfrm>
            <a:off x="203200" y="1848104"/>
            <a:ext cx="11765280" cy="5070856"/>
          </a:xfrm>
        </p:spPr>
        <p:txBody>
          <a:bodyPr>
            <a:normAutofit fontScale="92500"/>
          </a:bodyPr>
          <a:lstStyle/>
          <a:p>
            <a:r>
              <a:rPr lang="es-ES" sz="2400" b="1" i="0" dirty="0">
                <a:solidFill>
                  <a:srgbClr val="1D1D1F"/>
                </a:solidFill>
                <a:effectLst/>
                <a:highlight>
                  <a:srgbClr val="FFFF00"/>
                </a:highlight>
              </a:rPr>
              <a:t>La denominación, que lleva el nombre del municipio del mismo nombre, con unas 1.700 hectáreas de viñedos, forma una isla en la gran zona de </a:t>
            </a:r>
            <a:r>
              <a:rPr lang="es-ES" sz="2400" b="1" i="0" u="none" strike="noStrike" dirty="0">
                <a:solidFill>
                  <a:srgbClr val="98002E"/>
                </a:solidFill>
                <a:effectLst/>
                <a:highlight>
                  <a:srgbClr val="FFFF00"/>
                </a:highlight>
                <a:hlinkClick r:id="rId2"/>
              </a:rPr>
              <a:t>Graves</a:t>
            </a:r>
            <a:r>
              <a:rPr lang="es-ES" sz="2400" b="1" i="0" dirty="0">
                <a:solidFill>
                  <a:srgbClr val="1D1D1F"/>
                </a:solidFill>
                <a:effectLst/>
                <a:highlight>
                  <a:srgbClr val="FFFF00"/>
                </a:highlight>
              </a:rPr>
              <a:t>, al sur de </a:t>
            </a:r>
            <a:r>
              <a:rPr lang="es-ES" sz="2400" b="1" i="0" u="none" strike="noStrike" dirty="0">
                <a:solidFill>
                  <a:srgbClr val="98002E"/>
                </a:solidFill>
                <a:effectLst/>
                <a:highlight>
                  <a:srgbClr val="FFFF00"/>
                </a:highlight>
                <a:hlinkClick r:id="rId3"/>
              </a:rPr>
              <a:t>Burdeos</a:t>
            </a:r>
            <a:r>
              <a:rPr lang="es-ES" sz="2400" b="1" i="0" dirty="0">
                <a:solidFill>
                  <a:srgbClr val="1D1D1F"/>
                </a:solidFill>
                <a:effectLst/>
                <a:highlight>
                  <a:srgbClr val="FFFF00"/>
                </a:highlight>
              </a:rPr>
              <a:t>. Está formada por los cinco municipios de </a:t>
            </a:r>
            <a:r>
              <a:rPr lang="es-ES" sz="2400" b="1" i="0" dirty="0" err="1">
                <a:solidFill>
                  <a:srgbClr val="1D1D1F"/>
                </a:solidFill>
                <a:effectLst/>
                <a:highlight>
                  <a:srgbClr val="FFFF00"/>
                </a:highlight>
              </a:rPr>
              <a:t>Bommes</a:t>
            </a:r>
            <a:r>
              <a:rPr lang="es-ES" sz="2400" b="1" i="0" dirty="0">
                <a:solidFill>
                  <a:srgbClr val="1D1D1F"/>
                </a:solidFill>
                <a:effectLst/>
                <a:highlight>
                  <a:srgbClr val="FFFF00"/>
                </a:highlight>
              </a:rPr>
              <a:t>, </a:t>
            </a:r>
            <a:r>
              <a:rPr lang="es-ES" sz="2400" b="1" i="0" dirty="0" err="1">
                <a:solidFill>
                  <a:srgbClr val="1D1D1F"/>
                </a:solidFill>
                <a:effectLst/>
                <a:highlight>
                  <a:srgbClr val="FFFF00"/>
                </a:highlight>
              </a:rPr>
              <a:t>Fargues</a:t>
            </a:r>
            <a:r>
              <a:rPr lang="es-ES" sz="2400" b="1" i="0" dirty="0">
                <a:solidFill>
                  <a:srgbClr val="1D1D1F"/>
                </a:solidFill>
                <a:effectLst/>
                <a:highlight>
                  <a:srgbClr val="FFFF00"/>
                </a:highlight>
              </a:rPr>
              <a:t>-de-</a:t>
            </a:r>
            <a:r>
              <a:rPr lang="es-ES" sz="2400" b="1" i="0" dirty="0" err="1">
                <a:solidFill>
                  <a:srgbClr val="1D1D1F"/>
                </a:solidFill>
                <a:effectLst/>
                <a:highlight>
                  <a:srgbClr val="FFFF00"/>
                </a:highlight>
              </a:rPr>
              <a:t>Langon</a:t>
            </a:r>
            <a:r>
              <a:rPr lang="es-ES" sz="2400" b="1" i="0" dirty="0">
                <a:solidFill>
                  <a:srgbClr val="1D1D1F"/>
                </a:solidFill>
                <a:effectLst/>
                <a:highlight>
                  <a:srgbClr val="FFFF00"/>
                </a:highlight>
              </a:rPr>
              <a:t>, </a:t>
            </a:r>
            <a:r>
              <a:rPr lang="es-ES" sz="2400" b="1" i="0" dirty="0" err="1">
                <a:solidFill>
                  <a:srgbClr val="1D1D1F"/>
                </a:solidFill>
                <a:effectLst/>
                <a:highlight>
                  <a:srgbClr val="FFFF00"/>
                </a:highlight>
              </a:rPr>
              <a:t>Preignac</a:t>
            </a:r>
            <a:r>
              <a:rPr lang="es-ES" sz="2400" b="1" i="0" dirty="0">
                <a:solidFill>
                  <a:srgbClr val="1D1D1F"/>
                </a:solidFill>
                <a:effectLst/>
                <a:highlight>
                  <a:srgbClr val="FFFF00"/>
                </a:highlight>
              </a:rPr>
              <a:t> y </a:t>
            </a:r>
            <a:r>
              <a:rPr lang="es-ES" sz="2400" b="1" i="0" dirty="0" err="1">
                <a:solidFill>
                  <a:srgbClr val="1D1D1F"/>
                </a:solidFill>
                <a:effectLst/>
                <a:highlight>
                  <a:srgbClr val="FFFF00"/>
                </a:highlight>
              </a:rPr>
              <a:t>Sauternes</a:t>
            </a:r>
            <a:r>
              <a:rPr lang="es-ES" sz="2400" b="1" i="0" dirty="0">
                <a:solidFill>
                  <a:srgbClr val="1D1D1F"/>
                </a:solidFill>
                <a:effectLst/>
                <a:highlight>
                  <a:srgbClr val="FFFF00"/>
                </a:highlight>
              </a:rPr>
              <a:t>, y con derecho a su propia denominación </a:t>
            </a:r>
            <a:r>
              <a:rPr lang="es-ES" sz="2400" b="1" i="0" dirty="0" err="1">
                <a:solidFill>
                  <a:srgbClr val="1D1D1F"/>
                </a:solidFill>
                <a:effectLst/>
                <a:highlight>
                  <a:srgbClr val="FFFF00"/>
                </a:highlight>
              </a:rPr>
              <a:t>Barsac</a:t>
            </a:r>
            <a:r>
              <a:rPr lang="es-ES" sz="2400" b="1" i="0" dirty="0">
                <a:solidFill>
                  <a:srgbClr val="1D1D1F"/>
                </a:solidFill>
                <a:effectLst/>
                <a:highlight>
                  <a:srgbClr val="FFFF00"/>
                </a:highlight>
              </a:rPr>
              <a:t> con 600 hectáreas. Todos los vinos de </a:t>
            </a:r>
            <a:r>
              <a:rPr lang="es-ES" sz="2400" b="1" i="0" dirty="0" err="1">
                <a:solidFill>
                  <a:srgbClr val="1D1D1F"/>
                </a:solidFill>
                <a:effectLst/>
                <a:highlight>
                  <a:srgbClr val="FFFF00"/>
                </a:highlight>
              </a:rPr>
              <a:t>Barsac</a:t>
            </a:r>
            <a:r>
              <a:rPr lang="es-ES" sz="2400" b="1" i="0" dirty="0">
                <a:solidFill>
                  <a:srgbClr val="1D1D1F"/>
                </a:solidFill>
                <a:effectLst/>
                <a:highlight>
                  <a:srgbClr val="FFFF00"/>
                </a:highlight>
              </a:rPr>
              <a:t> pueden utilizar también la denominación </a:t>
            </a:r>
            <a:r>
              <a:rPr lang="es-ES" sz="2400" b="1" i="0" dirty="0" err="1">
                <a:solidFill>
                  <a:srgbClr val="1D1D1F"/>
                </a:solidFill>
                <a:effectLst/>
                <a:highlight>
                  <a:srgbClr val="FFFF00"/>
                </a:highlight>
              </a:rPr>
              <a:t>Sauternes</a:t>
            </a:r>
            <a:r>
              <a:rPr lang="es-ES" sz="2400" b="1" i="0" dirty="0">
                <a:solidFill>
                  <a:srgbClr val="1D1D1F"/>
                </a:solidFill>
                <a:effectLst/>
                <a:highlight>
                  <a:srgbClr val="FFFF00"/>
                </a:highlight>
              </a:rPr>
              <a:t> o </a:t>
            </a:r>
            <a:r>
              <a:rPr lang="es-ES" sz="2400" b="1" i="0" dirty="0" err="1">
                <a:solidFill>
                  <a:srgbClr val="1D1D1F"/>
                </a:solidFill>
                <a:effectLst/>
                <a:highlight>
                  <a:srgbClr val="FFFF00"/>
                </a:highlight>
              </a:rPr>
              <a:t>Sauternes-Barsac</a:t>
            </a:r>
            <a:r>
              <a:rPr lang="es-ES" sz="2400" b="1" i="0" dirty="0">
                <a:solidFill>
                  <a:srgbClr val="1D1D1F"/>
                </a:solidFill>
                <a:effectLst/>
                <a:highlight>
                  <a:srgbClr val="FFFF00"/>
                </a:highlight>
              </a:rPr>
              <a:t>, pero esto no se aplica a la inversa. </a:t>
            </a:r>
            <a:r>
              <a:rPr lang="es-ES" sz="2400" b="1" i="0" dirty="0">
                <a:solidFill>
                  <a:srgbClr val="1D1D1F"/>
                </a:solidFill>
                <a:effectLst/>
              </a:rPr>
              <a:t>Aquí, desde hace siglos, se producen principalmente vinos blancos nobles y dulces a partir de uvas botritizadas. El posterior presidente de Estados Unidos, Thomas </a:t>
            </a:r>
            <a:r>
              <a:rPr lang="es-ES" sz="2400" b="1" i="0" u="none" strike="noStrike" dirty="0">
                <a:solidFill>
                  <a:srgbClr val="98002E"/>
                </a:solidFill>
                <a:effectLst/>
                <a:hlinkClick r:id="rId4"/>
              </a:rPr>
              <a:t>Jefferson</a:t>
            </a:r>
            <a:r>
              <a:rPr lang="es-ES" sz="2400" b="1" i="0" dirty="0">
                <a:solidFill>
                  <a:srgbClr val="1D1D1F"/>
                </a:solidFill>
                <a:effectLst/>
              </a:rPr>
              <a:t> (1743-1826), que fue enviado a París de 1785 a 1789 y visitó muchas regiones vitivinícolas francesas durante esa época, nombró a </a:t>
            </a:r>
            <a:r>
              <a:rPr lang="es-ES" sz="2400" b="1" i="0" dirty="0" err="1">
                <a:solidFill>
                  <a:srgbClr val="1D1D1F"/>
                </a:solidFill>
                <a:effectLst/>
              </a:rPr>
              <a:t>Sauternes</a:t>
            </a:r>
            <a:r>
              <a:rPr lang="es-ES" sz="2400" b="1" i="0" dirty="0">
                <a:solidFill>
                  <a:srgbClr val="1D1D1F"/>
                </a:solidFill>
                <a:effectLst/>
              </a:rPr>
              <a:t> el mejor vino blanco del país, después de </a:t>
            </a:r>
            <a:r>
              <a:rPr lang="es-ES" sz="2400" b="1" i="0" u="none" strike="noStrike" dirty="0">
                <a:solidFill>
                  <a:srgbClr val="98002E"/>
                </a:solidFill>
                <a:effectLst/>
                <a:hlinkClick r:id="rId5"/>
              </a:rPr>
              <a:t>Champagne</a:t>
            </a:r>
            <a:r>
              <a:rPr lang="es-ES" sz="2400" b="1" i="0" dirty="0">
                <a:solidFill>
                  <a:srgbClr val="1D1D1F"/>
                </a:solidFill>
                <a:effectLst/>
              </a:rPr>
              <a:t> y </a:t>
            </a:r>
            <a:r>
              <a:rPr lang="es-ES" sz="2400" b="1" i="0" u="none" strike="noStrike" dirty="0">
                <a:solidFill>
                  <a:srgbClr val="98002E"/>
                </a:solidFill>
                <a:effectLst/>
                <a:hlinkClick r:id="rId6"/>
              </a:rPr>
              <a:t>Hermitage</a:t>
            </a:r>
            <a:r>
              <a:rPr lang="es-ES" sz="2400" b="1" i="0" dirty="0">
                <a:solidFill>
                  <a:srgbClr val="1D1D1F"/>
                </a:solidFill>
                <a:effectLst/>
              </a:rPr>
              <a:t>. Su clasificación también se utilizó como uno de los criterios para la clasificación de </a:t>
            </a:r>
            <a:r>
              <a:rPr lang="es-ES" sz="2400" b="1" i="0" dirty="0" err="1">
                <a:solidFill>
                  <a:srgbClr val="1D1D1F"/>
                </a:solidFill>
                <a:effectLst/>
              </a:rPr>
              <a:t>Sauternes</a:t>
            </a:r>
            <a:r>
              <a:rPr lang="es-ES" sz="2400" b="1" i="0" dirty="0">
                <a:solidFill>
                  <a:srgbClr val="1D1D1F"/>
                </a:solidFill>
                <a:effectLst/>
              </a:rPr>
              <a:t> de 1855.</a:t>
            </a:r>
          </a:p>
          <a:p>
            <a:r>
              <a:rPr lang="es-ES" sz="2400" b="1" i="0" dirty="0">
                <a:solidFill>
                  <a:srgbClr val="1D1D1F"/>
                </a:solidFill>
                <a:effectLst/>
              </a:rPr>
              <a:t> </a:t>
            </a:r>
            <a:r>
              <a:rPr lang="es-ES" sz="2400" b="1" i="0" dirty="0">
                <a:solidFill>
                  <a:srgbClr val="1D1D1F"/>
                </a:solidFill>
                <a:effectLst/>
                <a:highlight>
                  <a:srgbClr val="FFFF00"/>
                </a:highlight>
              </a:rPr>
              <a:t>El suelo altamente calcáreo ofrece excelentes condiciones para los vinos blancos, los tintos son de menor importancia. </a:t>
            </a:r>
          </a:p>
          <a:p>
            <a:r>
              <a:rPr lang="es-ES" sz="2400" b="1" i="0" dirty="0">
                <a:solidFill>
                  <a:srgbClr val="1D1D1F"/>
                </a:solidFill>
                <a:effectLst/>
                <a:highlight>
                  <a:srgbClr val="FFFF00"/>
                </a:highlight>
              </a:rPr>
              <a:t>El reglamento de la denominación de origen para los vinos blancos dulces exige un mínimo de 13% de alcohol por volumen y la prueba del grado de dulzor requerido mediante una prueba de degustación sensorial.</a:t>
            </a:r>
          </a:p>
          <a:p>
            <a:r>
              <a:rPr lang="es-ES" sz="2400" b="1" i="0" dirty="0">
                <a:solidFill>
                  <a:srgbClr val="1D1D1F"/>
                </a:solidFill>
                <a:effectLst/>
                <a:highlight>
                  <a:srgbClr val="FFFF00"/>
                </a:highlight>
              </a:rPr>
              <a:t>El límite de rendimiento es de 25 hectolitros por hectárea. La variedad de vino blanco más común e importante es </a:t>
            </a:r>
            <a:r>
              <a:rPr lang="es-ES" sz="2400" b="1" i="0" u="none" strike="noStrike" dirty="0">
                <a:solidFill>
                  <a:srgbClr val="98002E"/>
                </a:solidFill>
                <a:effectLst/>
                <a:highlight>
                  <a:srgbClr val="FFFF00"/>
                </a:highlight>
                <a:hlinkClick r:id="rId7"/>
              </a:rPr>
              <a:t>la </a:t>
            </a:r>
            <a:r>
              <a:rPr lang="es-ES" sz="2400" b="1" i="0" u="none" strike="noStrike" dirty="0" err="1">
                <a:solidFill>
                  <a:srgbClr val="98002E"/>
                </a:solidFill>
                <a:effectLst/>
                <a:highlight>
                  <a:srgbClr val="FFFF00"/>
                </a:highlight>
                <a:hlinkClick r:id="rId7"/>
              </a:rPr>
              <a:t>Sémillon</a:t>
            </a:r>
            <a:r>
              <a:rPr lang="es-ES" sz="2400" b="1" i="0" dirty="0">
                <a:solidFill>
                  <a:srgbClr val="1D1D1F"/>
                </a:solidFill>
                <a:effectLst/>
                <a:highlight>
                  <a:srgbClr val="FFFF00"/>
                </a:highlight>
              </a:rPr>
              <a:t>, que ocupa alrededor del 80% de la superficie total de viñedo en la mayoría de las bodegas. Las restantes variedades de vino blanco son la Sauvignon Blanc (también la Sauvignon Gris) y algunas </a:t>
            </a:r>
            <a:r>
              <a:rPr lang="es-ES" sz="2400" b="1" i="0" dirty="0" err="1">
                <a:solidFill>
                  <a:srgbClr val="1D1D1F"/>
                </a:solidFill>
                <a:effectLst/>
                <a:highlight>
                  <a:srgbClr val="FFFF00"/>
                </a:highlight>
              </a:rPr>
              <a:t>Muscadelle</a:t>
            </a:r>
            <a:r>
              <a:rPr lang="es-ES" sz="2400" b="1" i="0" dirty="0">
                <a:solidFill>
                  <a:srgbClr val="1D1D1F"/>
                </a:solidFill>
                <a:effectLst/>
                <a:highlight>
                  <a:srgbClr val="FFFF00"/>
                </a:highlight>
              </a:rPr>
              <a:t>.</a:t>
            </a:r>
          </a:p>
          <a:p>
            <a:r>
              <a:rPr lang="es-ES" sz="2400" b="1" i="0" dirty="0">
                <a:solidFill>
                  <a:srgbClr val="1D1D1F"/>
                </a:solidFill>
                <a:effectLst/>
              </a:rPr>
              <a:t>Cabernet Sauvignon, Merlot, Cabernet </a:t>
            </a:r>
            <a:r>
              <a:rPr lang="es-ES" sz="2400" b="1" i="0" dirty="0" err="1">
                <a:solidFill>
                  <a:srgbClr val="1D1D1F"/>
                </a:solidFill>
                <a:effectLst/>
              </a:rPr>
              <a:t>Franc</a:t>
            </a:r>
            <a:r>
              <a:rPr lang="es-ES" sz="2400" b="1" i="0" dirty="0">
                <a:solidFill>
                  <a:srgbClr val="1D1D1F"/>
                </a:solidFill>
                <a:effectLst/>
              </a:rPr>
              <a:t>, Petit </a:t>
            </a:r>
            <a:r>
              <a:rPr lang="es-ES" sz="2400" b="1" i="0" dirty="0" err="1">
                <a:solidFill>
                  <a:srgbClr val="1D1D1F"/>
                </a:solidFill>
                <a:effectLst/>
              </a:rPr>
              <a:t>Verdot</a:t>
            </a:r>
            <a:r>
              <a:rPr lang="es-ES" sz="2400" b="1" i="0" dirty="0">
                <a:solidFill>
                  <a:srgbClr val="1D1D1F"/>
                </a:solidFill>
                <a:effectLst/>
              </a:rPr>
              <a:t> y Malbec. Son las variedades de uva típicas de la llamada </a:t>
            </a:r>
            <a:r>
              <a:rPr lang="es-ES" sz="2400" b="1" i="0" u="none" strike="noStrike" dirty="0" err="1">
                <a:solidFill>
                  <a:srgbClr val="98002E"/>
                </a:solidFill>
                <a:effectLst/>
                <a:hlinkClick r:id="rId8"/>
              </a:rPr>
              <a:t>rive</a:t>
            </a:r>
            <a:r>
              <a:rPr lang="es-ES" sz="2400" b="1" i="0" u="none" strike="noStrike" dirty="0">
                <a:solidFill>
                  <a:srgbClr val="98002E"/>
                </a:solidFill>
                <a:effectLst/>
                <a:hlinkClick r:id="rId8"/>
              </a:rPr>
              <a:t> gauche</a:t>
            </a:r>
            <a:r>
              <a:rPr lang="es-ES" sz="2400" b="1" i="0" dirty="0">
                <a:solidFill>
                  <a:srgbClr val="1D1D1F"/>
                </a:solidFill>
                <a:effectLst/>
              </a:rPr>
              <a:t> (orilla izquierda).</a:t>
            </a:r>
          </a:p>
          <a:p>
            <a:endParaRPr lang="en-US" sz="2000" b="1" dirty="0"/>
          </a:p>
        </p:txBody>
      </p:sp>
    </p:spTree>
    <p:extLst>
      <p:ext uri="{BB962C8B-B14F-4D97-AF65-F5344CB8AC3E}">
        <p14:creationId xmlns:p14="http://schemas.microsoft.com/office/powerpoint/2010/main" val="3935768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B553-3A70-D462-F524-5274DBD643D6}"/>
              </a:ext>
            </a:extLst>
          </p:cNvPr>
          <p:cNvSpPr>
            <a:spLocks noGrp="1"/>
          </p:cNvSpPr>
          <p:nvPr>
            <p:ph type="title"/>
          </p:nvPr>
        </p:nvSpPr>
        <p:spPr/>
        <p:txBody>
          <a:bodyPr/>
          <a:lstStyle/>
          <a:p>
            <a:r>
              <a:rPr kumimoji="0" lang="en-US" sz="3100" b="0" i="0" u="none" strike="noStrike" kern="1200" cap="none" spc="0" normalizeH="0" baseline="0" noProof="0" dirty="0">
                <a:ln>
                  <a:noFill/>
                </a:ln>
                <a:solidFill>
                  <a:srgbClr val="000000"/>
                </a:solidFill>
                <a:effectLst/>
                <a:uLnTx/>
                <a:uFillTx/>
                <a:latin typeface="Modern Love"/>
                <a:ea typeface="+mj-ea"/>
                <a:cs typeface="+mj-cs"/>
              </a:rPr>
              <a:t>Vinos </a:t>
            </a:r>
            <a:r>
              <a:rPr kumimoji="0" lang="en-US" sz="3100" b="0" i="0" u="none" strike="noStrike" kern="1200" cap="none" spc="0" normalizeH="0" baseline="0" noProof="0" dirty="0" err="1">
                <a:ln>
                  <a:noFill/>
                </a:ln>
                <a:solidFill>
                  <a:srgbClr val="000000"/>
                </a:solidFill>
                <a:effectLst/>
                <a:uLnTx/>
                <a:uFillTx/>
                <a:latin typeface="Modern Love"/>
                <a:ea typeface="+mj-ea"/>
                <a:cs typeface="+mj-cs"/>
              </a:rPr>
              <a:t>Producidos</a:t>
            </a:r>
            <a:r>
              <a:rPr kumimoji="0" lang="en-US" sz="3100" b="0" i="0" u="none" strike="noStrike" kern="1200" cap="none" spc="0" normalizeH="0" baseline="0" noProof="0" dirty="0">
                <a:ln>
                  <a:noFill/>
                </a:ln>
                <a:solidFill>
                  <a:srgbClr val="000000"/>
                </a:solidFill>
                <a:effectLst/>
                <a:uLnTx/>
                <a:uFillTx/>
                <a:latin typeface="Modern Love"/>
                <a:ea typeface="+mj-ea"/>
                <a:cs typeface="+mj-cs"/>
              </a:rPr>
              <a:t> Por </a:t>
            </a:r>
            <a:r>
              <a:rPr kumimoji="0" lang="en-US" sz="3100" b="0" i="0" u="none" strike="noStrike" kern="1200" cap="none" spc="0" normalizeH="0" baseline="0" noProof="0" dirty="0" err="1">
                <a:ln>
                  <a:noFill/>
                </a:ln>
                <a:solidFill>
                  <a:srgbClr val="000000"/>
                </a:solidFill>
                <a:effectLst/>
                <a:uLnTx/>
                <a:uFillTx/>
                <a:latin typeface="Modern Love"/>
                <a:ea typeface="+mj-ea"/>
                <a:cs typeface="+mj-cs"/>
              </a:rPr>
              <a:t>Región</a:t>
            </a:r>
            <a:r>
              <a:rPr kumimoji="0" lang="en-US" sz="3100" b="0" i="0" u="none" strike="noStrike" kern="1200" cap="none" spc="0" normalizeH="0" baseline="0" noProof="0" dirty="0">
                <a:ln>
                  <a:noFill/>
                </a:ln>
                <a:solidFill>
                  <a:srgbClr val="000000"/>
                </a:solidFill>
                <a:effectLst/>
                <a:uLnTx/>
                <a:uFillTx/>
                <a:latin typeface="Modern Love"/>
                <a:ea typeface="+mj-ea"/>
                <a:cs typeface="+mj-cs"/>
              </a:rPr>
              <a:t> – Sauternes &amp; Barsac</a:t>
            </a:r>
            <a:endParaRPr lang="en-US" dirty="0"/>
          </a:p>
        </p:txBody>
      </p:sp>
      <p:sp>
        <p:nvSpPr>
          <p:cNvPr id="3" name="Content Placeholder 2">
            <a:extLst>
              <a:ext uri="{FF2B5EF4-FFF2-40B4-BE49-F238E27FC236}">
                <a16:creationId xmlns:a16="http://schemas.microsoft.com/office/drawing/2014/main" id="{374CAC44-0D09-F46A-66FF-4665DB3867CA}"/>
              </a:ext>
            </a:extLst>
          </p:cNvPr>
          <p:cNvSpPr>
            <a:spLocks noGrp="1"/>
          </p:cNvSpPr>
          <p:nvPr>
            <p:ph idx="1"/>
          </p:nvPr>
        </p:nvSpPr>
        <p:spPr>
          <a:xfrm>
            <a:off x="838200" y="1929384"/>
            <a:ext cx="10515600" cy="4928616"/>
          </a:xfrm>
        </p:spPr>
        <p:txBody>
          <a:bodyPr>
            <a:normAutofit lnSpcReduction="10000"/>
          </a:bodyPr>
          <a:lstStyle/>
          <a:p>
            <a:r>
              <a:rPr lang="es-ES" b="1" i="0" dirty="0">
                <a:solidFill>
                  <a:srgbClr val="1D1D1F"/>
                </a:solidFill>
                <a:effectLst/>
                <a:highlight>
                  <a:srgbClr val="FFFF00"/>
                </a:highlight>
              </a:rPr>
              <a:t>La </a:t>
            </a:r>
            <a:r>
              <a:rPr lang="es-ES" b="1" i="0" u="none" strike="noStrike" dirty="0" err="1">
                <a:solidFill>
                  <a:srgbClr val="98002E"/>
                </a:solidFill>
                <a:effectLst/>
                <a:highlight>
                  <a:srgbClr val="FFFF00"/>
                </a:highlight>
                <a:hlinkClick r:id="rId2"/>
              </a:rPr>
              <a:t>botrytis</a:t>
            </a:r>
            <a:r>
              <a:rPr lang="es-ES" b="1" i="0" dirty="0">
                <a:solidFill>
                  <a:srgbClr val="1D1D1F"/>
                </a:solidFill>
                <a:effectLst/>
                <a:highlight>
                  <a:srgbClr val="FFFF00"/>
                </a:highlight>
              </a:rPr>
              <a:t> (podredumbre noble) necesaria para los vinos dulces nobles se ve favorecida por la ubicación baja y la proximidad de dos ríos. Cuando el agua fría del Ciron desemboca en el más cálido </a:t>
            </a:r>
            <a:r>
              <a:rPr lang="es-ES" b="1" i="0" u="none" strike="noStrike" dirty="0">
                <a:solidFill>
                  <a:srgbClr val="98002E"/>
                </a:solidFill>
                <a:effectLst/>
                <a:highlight>
                  <a:srgbClr val="FFFF00"/>
                </a:highlight>
                <a:hlinkClick r:id="rId3"/>
              </a:rPr>
              <a:t>Garona</a:t>
            </a:r>
            <a:r>
              <a:rPr lang="es-ES" b="1" i="0" dirty="0">
                <a:solidFill>
                  <a:srgbClr val="1D1D1F"/>
                </a:solidFill>
                <a:effectLst/>
                <a:highlight>
                  <a:srgbClr val="FFFF00"/>
                </a:highlight>
              </a:rPr>
              <a:t>, se forma niebla en el valle y la interacción del frescor húmedo con el calor del sol crea unas condiciones ideales. Se utilizan bayas de podredumbre noble en todo momento. El vino de color dorado brillante tiene un brillo verde. El bouquet se caracteriza por exuberantes aromas de albaricoques, miel y frutos secos. El sabor completo es intenso y dulce, pero debido al alto contenido de alcohol, el dulzor no parece molesto. El vino suele envejecer en </a:t>
            </a:r>
            <a:r>
              <a:rPr lang="es-ES" b="1" i="0" u="none" strike="noStrike" dirty="0">
                <a:solidFill>
                  <a:srgbClr val="98002E"/>
                </a:solidFill>
                <a:effectLst/>
                <a:highlight>
                  <a:srgbClr val="FFFF00"/>
                </a:highlight>
                <a:hlinkClick r:id="rId4"/>
              </a:rPr>
              <a:t>barricas</a:t>
            </a:r>
            <a:r>
              <a:rPr lang="es-ES" b="1" i="0" dirty="0">
                <a:solidFill>
                  <a:srgbClr val="1D1D1F"/>
                </a:solidFill>
                <a:effectLst/>
                <a:highlight>
                  <a:srgbClr val="FFFF00"/>
                </a:highlight>
              </a:rPr>
              <a:t>. Los vinos blancos de </a:t>
            </a:r>
            <a:r>
              <a:rPr lang="es-ES" b="1" i="0" dirty="0" err="1">
                <a:solidFill>
                  <a:srgbClr val="1D1D1F"/>
                </a:solidFill>
                <a:effectLst/>
                <a:highlight>
                  <a:srgbClr val="FFFF00"/>
                </a:highlight>
              </a:rPr>
              <a:t>Barsac</a:t>
            </a:r>
            <a:r>
              <a:rPr lang="es-ES" b="1" i="0" dirty="0">
                <a:solidFill>
                  <a:srgbClr val="1D1D1F"/>
                </a:solidFill>
                <a:effectLst/>
                <a:highlight>
                  <a:srgbClr val="FFFF00"/>
                </a:highlight>
              </a:rPr>
              <a:t> no tienen tanto cuerpo, sino que son más vivos.</a:t>
            </a:r>
          </a:p>
          <a:p>
            <a:r>
              <a:rPr lang="es-ES" b="1" i="0" dirty="0">
                <a:solidFill>
                  <a:srgbClr val="1D1D1F"/>
                </a:solidFill>
                <a:effectLst/>
                <a:highlight>
                  <a:srgbClr val="FFFF00"/>
                </a:highlight>
              </a:rPr>
              <a:t>Para </a:t>
            </a:r>
            <a:r>
              <a:rPr lang="es-ES" b="1" i="0" dirty="0" err="1">
                <a:solidFill>
                  <a:srgbClr val="1D1D1F"/>
                </a:solidFill>
                <a:effectLst/>
                <a:highlight>
                  <a:srgbClr val="FFFF00"/>
                </a:highlight>
              </a:rPr>
              <a:t>Sauternes</a:t>
            </a:r>
            <a:r>
              <a:rPr lang="es-ES" b="1" i="0" dirty="0">
                <a:solidFill>
                  <a:srgbClr val="1D1D1F"/>
                </a:solidFill>
                <a:effectLst/>
                <a:highlight>
                  <a:srgbClr val="FFFF00"/>
                </a:highlight>
              </a:rPr>
              <a:t> y los municipios vecinos se elaboró en 1855 una clasificación para los vinos blancos en el marco de la clasificación </a:t>
            </a:r>
            <a:r>
              <a:rPr lang="es-ES" b="1" i="0" u="none" strike="noStrike" dirty="0">
                <a:solidFill>
                  <a:srgbClr val="98002E"/>
                </a:solidFill>
                <a:effectLst/>
                <a:highlight>
                  <a:srgbClr val="FFFF00"/>
                </a:highlight>
                <a:hlinkClick r:id="rId5"/>
              </a:rPr>
              <a:t>bordelesa</a:t>
            </a:r>
            <a:r>
              <a:rPr lang="es-ES" b="1" i="0" dirty="0">
                <a:solidFill>
                  <a:srgbClr val="1D1D1F"/>
                </a:solidFill>
                <a:effectLst/>
                <a:highlight>
                  <a:srgbClr val="FFFF00"/>
                </a:highlight>
              </a:rPr>
              <a:t>, al igual que para la zona de </a:t>
            </a:r>
            <a:r>
              <a:rPr lang="es-ES" b="1" i="0" u="none" strike="noStrike" dirty="0">
                <a:solidFill>
                  <a:srgbClr val="98002E"/>
                </a:solidFill>
                <a:effectLst/>
                <a:highlight>
                  <a:srgbClr val="FFFF00"/>
                </a:highlight>
                <a:hlinkClick r:id="rId6"/>
              </a:rPr>
              <a:t>Médoc</a:t>
            </a:r>
            <a:r>
              <a:rPr lang="es-ES" b="1" i="0" dirty="0">
                <a:solidFill>
                  <a:srgbClr val="1D1D1F"/>
                </a:solidFill>
                <a:effectLst/>
                <a:highlight>
                  <a:srgbClr val="FFFF00"/>
                </a:highlight>
              </a:rPr>
              <a:t>. En </a:t>
            </a:r>
            <a:r>
              <a:rPr lang="es-ES" b="1" i="0" dirty="0" err="1">
                <a:solidFill>
                  <a:srgbClr val="1D1D1F"/>
                </a:solidFill>
                <a:effectLst/>
                <a:highlight>
                  <a:srgbClr val="FFFF00"/>
                </a:highlight>
              </a:rPr>
              <a:t>Sauternes</a:t>
            </a:r>
            <a:r>
              <a:rPr lang="es-ES" b="1" i="0" dirty="0">
                <a:solidFill>
                  <a:srgbClr val="1D1D1F"/>
                </a:solidFill>
                <a:effectLst/>
                <a:highlight>
                  <a:srgbClr val="FFFF00"/>
                </a:highlight>
              </a:rPr>
              <a:t>, esto se hizo en tres clases. El </a:t>
            </a:r>
            <a:r>
              <a:rPr lang="es-ES" b="1" i="0" dirty="0" err="1">
                <a:solidFill>
                  <a:srgbClr val="1D1D1F"/>
                </a:solidFill>
                <a:effectLst/>
                <a:highlight>
                  <a:srgbClr val="FFFF00"/>
                </a:highlight>
              </a:rPr>
              <a:t>Château</a:t>
            </a:r>
            <a:r>
              <a:rPr lang="es-ES" b="1" i="0" dirty="0">
                <a:solidFill>
                  <a:srgbClr val="1D1D1F"/>
                </a:solidFill>
                <a:effectLst/>
                <a:highlight>
                  <a:srgbClr val="FFFF00"/>
                </a:highlight>
              </a:rPr>
              <a:t> </a:t>
            </a:r>
            <a:r>
              <a:rPr lang="es-ES" b="1" i="0" dirty="0" err="1">
                <a:solidFill>
                  <a:srgbClr val="1D1D1F"/>
                </a:solidFill>
                <a:effectLst/>
                <a:highlight>
                  <a:srgbClr val="FFFF00"/>
                </a:highlight>
              </a:rPr>
              <a:t>d'Yquem</a:t>
            </a:r>
            <a:r>
              <a:rPr lang="es-ES" b="1" i="0" dirty="0">
                <a:solidFill>
                  <a:srgbClr val="1D1D1F"/>
                </a:solidFill>
                <a:effectLst/>
                <a:highlight>
                  <a:srgbClr val="FFFF00"/>
                </a:highlight>
              </a:rPr>
              <a:t> fue el único de Burdeos que recibió la exclusiva clasificación "Premier </a:t>
            </a:r>
            <a:r>
              <a:rPr lang="es-ES" b="1" i="0" dirty="0" err="1">
                <a:solidFill>
                  <a:srgbClr val="1D1D1F"/>
                </a:solidFill>
                <a:effectLst/>
                <a:highlight>
                  <a:srgbClr val="FFFF00"/>
                </a:highlight>
              </a:rPr>
              <a:t>Cru</a:t>
            </a:r>
            <a:r>
              <a:rPr lang="es-ES" b="1" i="0" dirty="0">
                <a:solidFill>
                  <a:srgbClr val="1D1D1F"/>
                </a:solidFill>
                <a:effectLst/>
                <a:highlight>
                  <a:srgbClr val="FFFF00"/>
                </a:highlight>
              </a:rPr>
              <a:t> </a:t>
            </a:r>
            <a:r>
              <a:rPr lang="es-ES" b="1" i="0" dirty="0" err="1">
                <a:solidFill>
                  <a:srgbClr val="1D1D1F"/>
                </a:solidFill>
                <a:effectLst/>
                <a:highlight>
                  <a:srgbClr val="FFFF00"/>
                </a:highlight>
              </a:rPr>
              <a:t>Classé</a:t>
            </a:r>
            <a:r>
              <a:rPr lang="es-ES" b="1" i="0" dirty="0">
                <a:solidFill>
                  <a:srgbClr val="1D1D1F"/>
                </a:solidFill>
                <a:effectLst/>
                <a:highlight>
                  <a:srgbClr val="FFFF00"/>
                </a:highlight>
              </a:rPr>
              <a:t> </a:t>
            </a:r>
            <a:r>
              <a:rPr lang="es-ES" b="1" i="0" dirty="0" err="1">
                <a:solidFill>
                  <a:srgbClr val="1D1D1F"/>
                </a:solidFill>
                <a:effectLst/>
                <a:highlight>
                  <a:srgbClr val="FFFF00"/>
                </a:highlight>
              </a:rPr>
              <a:t>Supérieur</a:t>
            </a:r>
            <a:r>
              <a:rPr lang="es-ES" b="1" i="0" dirty="0">
                <a:solidFill>
                  <a:srgbClr val="1D1D1F"/>
                </a:solidFill>
                <a:effectLst/>
                <a:highlight>
                  <a:srgbClr val="FFFF00"/>
                </a:highlight>
              </a:rPr>
              <a:t>", que es incluso superior a la de los vinos tintos del Médoc. </a:t>
            </a:r>
            <a:endParaRPr lang="en-US" b="1" dirty="0">
              <a:highlight>
                <a:srgbClr val="FFFF00"/>
              </a:highlight>
            </a:endParaRPr>
          </a:p>
        </p:txBody>
      </p:sp>
    </p:spTree>
    <p:extLst>
      <p:ext uri="{BB962C8B-B14F-4D97-AF65-F5344CB8AC3E}">
        <p14:creationId xmlns:p14="http://schemas.microsoft.com/office/powerpoint/2010/main" val="2533010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9A6E-AA15-F89F-0521-E042B83867E8}"/>
              </a:ext>
            </a:extLst>
          </p:cNvPr>
          <p:cNvSpPr>
            <a:spLocks noGrp="1"/>
          </p:cNvSpPr>
          <p:nvPr>
            <p:ph type="title"/>
          </p:nvPr>
        </p:nvSpPr>
        <p:spPr/>
        <p:txBody>
          <a:bodyPr>
            <a:noAutofit/>
          </a:bodyPr>
          <a:lstStyle/>
          <a:p>
            <a:r>
              <a:rPr lang="en-US" sz="3200" dirty="0" err="1"/>
              <a:t>Clasificación</a:t>
            </a:r>
            <a:r>
              <a:rPr lang="en-US" sz="3200" dirty="0"/>
              <a:t> de </a:t>
            </a:r>
            <a:r>
              <a:rPr lang="en-US" sz="3200" dirty="0" err="1"/>
              <a:t>Burdeos</a:t>
            </a:r>
            <a:r>
              <a:rPr lang="en-US" sz="3200" dirty="0"/>
              <a:t> 1855 – </a:t>
            </a:r>
            <a:r>
              <a:rPr lang="en-US" sz="3200" dirty="0" err="1"/>
              <a:t>Sauterns</a:t>
            </a:r>
            <a:r>
              <a:rPr lang="en-US" sz="3200" dirty="0"/>
              <a:t> &amp; Barsac</a:t>
            </a:r>
          </a:p>
        </p:txBody>
      </p:sp>
      <p:sp>
        <p:nvSpPr>
          <p:cNvPr id="3" name="Content Placeholder 2">
            <a:extLst>
              <a:ext uri="{FF2B5EF4-FFF2-40B4-BE49-F238E27FC236}">
                <a16:creationId xmlns:a16="http://schemas.microsoft.com/office/drawing/2014/main" id="{A136418E-D2F2-5E61-7C4D-EB73376E2FFC}"/>
              </a:ext>
            </a:extLst>
          </p:cNvPr>
          <p:cNvSpPr>
            <a:spLocks noGrp="1"/>
          </p:cNvSpPr>
          <p:nvPr>
            <p:ph idx="1"/>
          </p:nvPr>
        </p:nvSpPr>
        <p:spPr>
          <a:xfrm>
            <a:off x="1798320" y="1995488"/>
            <a:ext cx="3576320" cy="4974272"/>
          </a:xfrm>
        </p:spPr>
        <p:txBody>
          <a:bodyPr>
            <a:normAutofit fontScale="25000" lnSpcReduction="20000"/>
          </a:bodyPr>
          <a:lstStyle/>
          <a:p>
            <a:pPr marL="0" indent="0" algn="l" rtl="0">
              <a:buNone/>
            </a:pPr>
            <a:r>
              <a:rPr lang="fr-FR" sz="7200" b="1" i="0" u="sng" dirty="0">
                <a:solidFill>
                  <a:srgbClr val="36373E"/>
                </a:solidFill>
                <a:effectLst/>
              </a:rPr>
              <a:t>Premier Cru Classé Supérieur (1)</a:t>
            </a:r>
          </a:p>
          <a:p>
            <a:pPr algn="l" rtl="0">
              <a:buFont typeface="Arial" panose="020B0604020202020204" pitchFamily="34" charset="0"/>
              <a:buChar char="•"/>
            </a:pPr>
            <a:r>
              <a:rPr lang="fr-FR" sz="5600" b="1" i="0" u="none" strike="noStrike" dirty="0">
                <a:solidFill>
                  <a:srgbClr val="98002E"/>
                </a:solidFill>
                <a:effectLst/>
                <a:hlinkClick r:id="rId2"/>
              </a:rPr>
              <a:t>Château d'</a:t>
            </a:r>
            <a:r>
              <a:rPr lang="fr-FR" sz="5600" b="1" i="0" u="none" strike="noStrike" dirty="0" err="1">
                <a:solidFill>
                  <a:srgbClr val="98002E"/>
                </a:solidFill>
                <a:effectLst/>
                <a:hlinkClick r:id="rId2"/>
              </a:rPr>
              <a:t>Yquem</a:t>
            </a:r>
            <a:r>
              <a:rPr lang="fr-FR" sz="5600" b="1" i="0" dirty="0">
                <a:solidFill>
                  <a:srgbClr val="1D1D1F"/>
                </a:solidFill>
                <a:effectLst/>
              </a:rPr>
              <a:t> (Sauternes)</a:t>
            </a:r>
          </a:p>
          <a:p>
            <a:pPr marL="0" indent="0" algn="l" rtl="0">
              <a:buNone/>
            </a:pPr>
            <a:endParaRPr lang="fr-FR" sz="5600" b="1" i="0" dirty="0">
              <a:solidFill>
                <a:srgbClr val="1D1D1F"/>
              </a:solidFill>
              <a:effectLst/>
            </a:endParaRPr>
          </a:p>
          <a:p>
            <a:pPr marL="0" indent="0" algn="l" rtl="0">
              <a:buNone/>
            </a:pPr>
            <a:r>
              <a:rPr lang="en-US" sz="7200" b="1" i="0" u="sng" dirty="0">
                <a:solidFill>
                  <a:srgbClr val="36373E"/>
                </a:solidFill>
                <a:effectLst/>
              </a:rPr>
              <a:t>Premiere Cru </a:t>
            </a:r>
            <a:r>
              <a:rPr lang="en-US" sz="7200" b="1" i="0" u="sng" dirty="0" err="1">
                <a:solidFill>
                  <a:srgbClr val="36373E"/>
                </a:solidFill>
                <a:effectLst/>
              </a:rPr>
              <a:t>Classé</a:t>
            </a:r>
            <a:r>
              <a:rPr lang="en-US" sz="7200" b="1" i="0" u="sng" dirty="0">
                <a:solidFill>
                  <a:srgbClr val="36373E"/>
                </a:solidFill>
                <a:effectLst/>
              </a:rPr>
              <a:t> (11)</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err="1">
                <a:solidFill>
                  <a:srgbClr val="98002E"/>
                </a:solidFill>
                <a:effectLst/>
                <a:hlinkClick r:id="rId3"/>
              </a:rPr>
              <a:t>Climens</a:t>
            </a:r>
            <a:r>
              <a:rPr lang="en-US" sz="5600" b="1" i="0" dirty="0">
                <a:solidFill>
                  <a:srgbClr val="1D1D1F"/>
                </a:solidFill>
                <a:effectLst/>
              </a:rPr>
              <a:t> (Barsac)</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a:solidFill>
                  <a:srgbClr val="98002E"/>
                </a:solidFill>
                <a:effectLst/>
                <a:hlinkClick r:id="rId4"/>
              </a:rPr>
              <a:t>Clos Haut-</a:t>
            </a:r>
            <a:r>
              <a:rPr lang="en-US" sz="5600" b="1" i="0" u="none" strike="noStrike" dirty="0" err="1">
                <a:solidFill>
                  <a:srgbClr val="98002E"/>
                </a:solidFill>
                <a:effectLst/>
                <a:hlinkClick r:id="rId4"/>
              </a:rPr>
              <a:t>Peyraguey</a:t>
            </a:r>
            <a:r>
              <a:rPr lang="en-US" sz="5600" b="1" i="0" dirty="0">
                <a:solidFill>
                  <a:srgbClr val="1D1D1F"/>
                </a:solidFill>
                <a:effectLst/>
              </a:rPr>
              <a:t> (</a:t>
            </a:r>
            <a:r>
              <a:rPr lang="en-US" sz="5600" b="1" i="0" dirty="0" err="1">
                <a:solidFill>
                  <a:srgbClr val="1D1D1F"/>
                </a:solidFill>
                <a:effectLst/>
              </a:rPr>
              <a:t>Bommes</a:t>
            </a:r>
            <a:r>
              <a:rPr lang="en-US" sz="5600" b="1" i="0" dirty="0">
                <a:solidFill>
                  <a:srgbClr val="1D1D1F"/>
                </a:solidFill>
                <a:effectLst/>
              </a:rPr>
              <a:t>)</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err="1">
                <a:solidFill>
                  <a:srgbClr val="98002E"/>
                </a:solidFill>
                <a:effectLst/>
                <a:hlinkClick r:id="rId5"/>
              </a:rPr>
              <a:t>Coutet</a:t>
            </a:r>
            <a:r>
              <a:rPr lang="en-US" sz="5600" b="1" i="0" dirty="0">
                <a:solidFill>
                  <a:srgbClr val="1D1D1F"/>
                </a:solidFill>
                <a:effectLst/>
              </a:rPr>
              <a:t> (Barsac)</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a:solidFill>
                  <a:srgbClr val="98002E"/>
                </a:solidFill>
                <a:effectLst/>
                <a:hlinkClick r:id="rId6"/>
              </a:rPr>
              <a:t>Guiraud</a:t>
            </a:r>
            <a:r>
              <a:rPr lang="en-US" sz="5600" b="1" i="0" dirty="0">
                <a:solidFill>
                  <a:srgbClr val="1D1D1F"/>
                </a:solidFill>
                <a:effectLst/>
              </a:rPr>
              <a:t> (Sauternes)</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err="1">
                <a:solidFill>
                  <a:srgbClr val="98002E"/>
                </a:solidFill>
                <a:effectLst/>
                <a:hlinkClick r:id="rId7"/>
              </a:rPr>
              <a:t>Lafaurie-Peyraguey</a:t>
            </a:r>
            <a:r>
              <a:rPr lang="en-US" sz="5600" b="1" i="0" dirty="0">
                <a:solidFill>
                  <a:srgbClr val="1D1D1F"/>
                </a:solidFill>
                <a:effectLst/>
              </a:rPr>
              <a:t> (</a:t>
            </a:r>
            <a:r>
              <a:rPr lang="en-US" sz="5600" b="1" i="0" dirty="0" err="1">
                <a:solidFill>
                  <a:srgbClr val="1D1D1F"/>
                </a:solidFill>
                <a:effectLst/>
              </a:rPr>
              <a:t>Bommes</a:t>
            </a:r>
            <a:r>
              <a:rPr lang="en-US" sz="5600" b="1" i="0" dirty="0">
                <a:solidFill>
                  <a:srgbClr val="1D1D1F"/>
                </a:solidFill>
                <a:effectLst/>
              </a:rPr>
              <a:t>)</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a:solidFill>
                  <a:srgbClr val="98002E"/>
                </a:solidFill>
                <a:effectLst/>
                <a:hlinkClick r:id="rId8"/>
              </a:rPr>
              <a:t>La Tour Blanche</a:t>
            </a:r>
            <a:r>
              <a:rPr lang="en-US" sz="5600" b="1" i="0" dirty="0">
                <a:solidFill>
                  <a:srgbClr val="1D1D1F"/>
                </a:solidFill>
                <a:effectLst/>
              </a:rPr>
              <a:t> (</a:t>
            </a:r>
            <a:r>
              <a:rPr lang="en-US" sz="5600" b="1" i="0" dirty="0" err="1">
                <a:solidFill>
                  <a:srgbClr val="1D1D1F"/>
                </a:solidFill>
                <a:effectLst/>
              </a:rPr>
              <a:t>Bommes</a:t>
            </a:r>
            <a:r>
              <a:rPr lang="en-US" sz="5600" b="1" i="0" dirty="0">
                <a:solidFill>
                  <a:srgbClr val="1D1D1F"/>
                </a:solidFill>
                <a:effectLst/>
              </a:rPr>
              <a:t>)</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err="1">
                <a:solidFill>
                  <a:srgbClr val="98002E"/>
                </a:solidFill>
                <a:effectLst/>
                <a:hlinkClick r:id="rId9"/>
              </a:rPr>
              <a:t>Rabaud-Promis</a:t>
            </a:r>
            <a:r>
              <a:rPr lang="en-US" sz="5600" b="1" i="0" dirty="0">
                <a:solidFill>
                  <a:srgbClr val="1D1D1F"/>
                </a:solidFill>
                <a:effectLst/>
              </a:rPr>
              <a:t> (</a:t>
            </a:r>
            <a:r>
              <a:rPr lang="en-US" sz="5600" b="1" i="0" dirty="0" err="1">
                <a:solidFill>
                  <a:srgbClr val="1D1D1F"/>
                </a:solidFill>
                <a:effectLst/>
              </a:rPr>
              <a:t>Bommes</a:t>
            </a:r>
            <a:r>
              <a:rPr lang="en-US" sz="5600" b="1" i="0" dirty="0">
                <a:solidFill>
                  <a:srgbClr val="1D1D1F"/>
                </a:solidFill>
                <a:effectLst/>
              </a:rPr>
              <a:t>)</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a:solidFill>
                  <a:srgbClr val="98002E"/>
                </a:solidFill>
                <a:effectLst/>
                <a:hlinkClick r:id="rId10"/>
              </a:rPr>
              <a:t>de Rayne-</a:t>
            </a:r>
            <a:r>
              <a:rPr lang="en-US" sz="5600" b="1" i="0" u="none" strike="noStrike" dirty="0" err="1">
                <a:solidFill>
                  <a:srgbClr val="98002E"/>
                </a:solidFill>
                <a:effectLst/>
                <a:hlinkClick r:id="rId10"/>
              </a:rPr>
              <a:t>Vigneau</a:t>
            </a:r>
            <a:r>
              <a:rPr lang="en-US" sz="5600" b="1" i="0" dirty="0">
                <a:solidFill>
                  <a:srgbClr val="1D1D1F"/>
                </a:solidFill>
                <a:effectLst/>
              </a:rPr>
              <a:t> (</a:t>
            </a:r>
            <a:r>
              <a:rPr lang="en-US" sz="5600" b="1" i="0" dirty="0" err="1">
                <a:solidFill>
                  <a:srgbClr val="1D1D1F"/>
                </a:solidFill>
                <a:effectLst/>
              </a:rPr>
              <a:t>Bommes</a:t>
            </a:r>
            <a:r>
              <a:rPr lang="en-US" sz="5600" b="1" i="0" dirty="0">
                <a:solidFill>
                  <a:srgbClr val="1D1D1F"/>
                </a:solidFill>
                <a:effectLst/>
              </a:rPr>
              <a:t>)</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err="1">
                <a:solidFill>
                  <a:srgbClr val="98002E"/>
                </a:solidFill>
                <a:effectLst/>
                <a:hlinkClick r:id="rId11"/>
              </a:rPr>
              <a:t>Rieussec</a:t>
            </a:r>
            <a:r>
              <a:rPr lang="en-US" sz="5600" b="1" i="0" dirty="0">
                <a:solidFill>
                  <a:srgbClr val="1D1D1F"/>
                </a:solidFill>
                <a:effectLst/>
              </a:rPr>
              <a:t> (</a:t>
            </a:r>
            <a:r>
              <a:rPr lang="en-US" sz="5600" b="1" i="0" dirty="0" err="1">
                <a:solidFill>
                  <a:srgbClr val="1D1D1F"/>
                </a:solidFill>
                <a:effectLst/>
              </a:rPr>
              <a:t>Fargues</a:t>
            </a:r>
            <a:r>
              <a:rPr lang="en-US" sz="5600" b="1" i="0" dirty="0">
                <a:solidFill>
                  <a:srgbClr val="1D1D1F"/>
                </a:solidFill>
                <a:effectLst/>
              </a:rPr>
              <a:t>)</a:t>
            </a:r>
          </a:p>
          <a:p>
            <a:pPr algn="l" rtl="0">
              <a:buFont typeface="Arial" panose="020B0604020202020204" pitchFamily="34" charset="0"/>
              <a:buChar char="•"/>
            </a:pPr>
            <a:r>
              <a:rPr lang="en-US" sz="5600" b="1" i="0" dirty="0">
                <a:solidFill>
                  <a:srgbClr val="1D1D1F"/>
                </a:solidFill>
                <a:effectLst/>
              </a:rPr>
              <a:t>Château </a:t>
            </a:r>
            <a:r>
              <a:rPr lang="en-US" sz="5600" b="1" i="0" u="none" strike="noStrike" dirty="0">
                <a:solidFill>
                  <a:srgbClr val="98002E"/>
                </a:solidFill>
                <a:effectLst/>
                <a:hlinkClick r:id="rId12"/>
              </a:rPr>
              <a:t>Sigalas-</a:t>
            </a:r>
            <a:r>
              <a:rPr lang="en-US" sz="5600" b="1" i="0" u="none" strike="noStrike" dirty="0" err="1">
                <a:solidFill>
                  <a:srgbClr val="98002E"/>
                </a:solidFill>
                <a:effectLst/>
                <a:hlinkClick r:id="rId12"/>
              </a:rPr>
              <a:t>Rabaud</a:t>
            </a:r>
            <a:r>
              <a:rPr lang="en-US" sz="5600" b="1" i="0" dirty="0">
                <a:solidFill>
                  <a:srgbClr val="1D1D1F"/>
                </a:solidFill>
                <a:effectLst/>
              </a:rPr>
              <a:t> (</a:t>
            </a:r>
            <a:r>
              <a:rPr lang="en-US" sz="5600" b="1" i="0" dirty="0" err="1">
                <a:solidFill>
                  <a:srgbClr val="1D1D1F"/>
                </a:solidFill>
                <a:effectLst/>
              </a:rPr>
              <a:t>Bommes</a:t>
            </a:r>
            <a:r>
              <a:rPr lang="en-US" sz="5600" b="1" i="0" dirty="0">
                <a:solidFill>
                  <a:srgbClr val="1D1D1F"/>
                </a:solidFill>
                <a:effectLst/>
              </a:rPr>
              <a:t>)</a:t>
            </a:r>
            <a:endParaRPr lang="en-US" sz="4000" b="1" i="0" dirty="0">
              <a:solidFill>
                <a:srgbClr val="1D1D1F"/>
              </a:solidFill>
              <a:effectLst/>
            </a:endParaRPr>
          </a:p>
          <a:p>
            <a:pPr algn="l" rtl="0">
              <a:buFont typeface="Arial" panose="020B0604020202020204" pitchFamily="34" charset="0"/>
              <a:buChar char="•"/>
            </a:pPr>
            <a:r>
              <a:rPr lang="en-US" sz="4000" b="1" i="0" dirty="0">
                <a:solidFill>
                  <a:srgbClr val="1D1D1F"/>
                </a:solidFill>
                <a:effectLst/>
              </a:rPr>
              <a:t>Château </a:t>
            </a:r>
            <a:r>
              <a:rPr lang="en-US" sz="4000" b="1" i="0" u="none" strike="noStrike" dirty="0" err="1">
                <a:solidFill>
                  <a:srgbClr val="98002E"/>
                </a:solidFill>
                <a:effectLst/>
                <a:hlinkClick r:id="rId13"/>
              </a:rPr>
              <a:t>Suduiraut</a:t>
            </a:r>
            <a:r>
              <a:rPr lang="en-US" sz="4000" b="1" i="0" dirty="0">
                <a:solidFill>
                  <a:srgbClr val="1D1D1F"/>
                </a:solidFill>
                <a:effectLst/>
              </a:rPr>
              <a:t> (</a:t>
            </a:r>
            <a:r>
              <a:rPr lang="en-US" sz="4000" b="1" i="0" dirty="0" err="1">
                <a:solidFill>
                  <a:srgbClr val="1D1D1F"/>
                </a:solidFill>
                <a:effectLst/>
              </a:rPr>
              <a:t>Preignac</a:t>
            </a:r>
            <a:r>
              <a:rPr lang="en-US" sz="4000" b="1" i="0" dirty="0">
                <a:solidFill>
                  <a:srgbClr val="1D1D1F"/>
                </a:solidFill>
                <a:effectLst/>
              </a:rPr>
              <a:t>)</a:t>
            </a:r>
          </a:p>
          <a:p>
            <a:endParaRPr lang="en-US" dirty="0"/>
          </a:p>
        </p:txBody>
      </p:sp>
      <p:sp>
        <p:nvSpPr>
          <p:cNvPr id="6" name="TextBox 5">
            <a:extLst>
              <a:ext uri="{FF2B5EF4-FFF2-40B4-BE49-F238E27FC236}">
                <a16:creationId xmlns:a16="http://schemas.microsoft.com/office/drawing/2014/main" id="{C55A46F5-18CC-090D-7FA8-F8FDB691894E}"/>
              </a:ext>
            </a:extLst>
          </p:cNvPr>
          <p:cNvSpPr txBox="1"/>
          <p:nvPr/>
        </p:nvSpPr>
        <p:spPr>
          <a:xfrm>
            <a:off x="7284720" y="1973716"/>
            <a:ext cx="4069080" cy="4893647"/>
          </a:xfrm>
          <a:prstGeom prst="rect">
            <a:avLst/>
          </a:prstGeom>
          <a:noFill/>
        </p:spPr>
        <p:txBody>
          <a:bodyPr wrap="square">
            <a:spAutoFit/>
          </a:bodyPr>
          <a:lstStyle/>
          <a:p>
            <a:pPr algn="l" rtl="0"/>
            <a:r>
              <a:rPr lang="en-US" sz="2400" i="0" u="sng" dirty="0" err="1">
                <a:solidFill>
                  <a:srgbClr val="36373E"/>
                </a:solidFill>
                <a:effectLst/>
              </a:rPr>
              <a:t>Deuxième</a:t>
            </a:r>
            <a:r>
              <a:rPr lang="en-US" sz="2400" i="0" u="sng" dirty="0">
                <a:solidFill>
                  <a:srgbClr val="36373E"/>
                </a:solidFill>
                <a:effectLst/>
              </a:rPr>
              <a:t> Cru </a:t>
            </a:r>
            <a:r>
              <a:rPr lang="en-US" sz="2400" i="0" u="sng" dirty="0" err="1">
                <a:solidFill>
                  <a:srgbClr val="36373E"/>
                </a:solidFill>
                <a:effectLst/>
              </a:rPr>
              <a:t>Classé</a:t>
            </a:r>
            <a:r>
              <a:rPr lang="en-US" sz="2400" i="0" u="sng" dirty="0">
                <a:solidFill>
                  <a:srgbClr val="36373E"/>
                </a:solidFill>
                <a:effectLst/>
              </a:rPr>
              <a:t> (15)</a:t>
            </a:r>
          </a:p>
          <a:p>
            <a:pPr algn="l" rtl="0">
              <a:buFont typeface="Arial" panose="020B0604020202020204" pitchFamily="34" charset="0"/>
              <a:buChar char="•"/>
            </a:pPr>
            <a:r>
              <a:rPr lang="en-US" i="0" dirty="0">
                <a:solidFill>
                  <a:srgbClr val="1D1D1F"/>
                </a:solidFill>
                <a:effectLst/>
              </a:rPr>
              <a:t>Château </a:t>
            </a:r>
            <a:r>
              <a:rPr lang="en-US" i="0" u="none" strike="noStrike" dirty="0" err="1">
                <a:solidFill>
                  <a:srgbClr val="98002E"/>
                </a:solidFill>
                <a:effectLst/>
                <a:hlinkClick r:id="rId14"/>
              </a:rPr>
              <a:t>d'Arche</a:t>
            </a:r>
            <a:r>
              <a:rPr lang="en-US" i="0" dirty="0">
                <a:solidFill>
                  <a:srgbClr val="1D1D1F"/>
                </a:solidFill>
                <a:effectLst/>
              </a:rPr>
              <a:t> (Sauternes)</a:t>
            </a:r>
          </a:p>
          <a:p>
            <a:pPr algn="l" rtl="0">
              <a:buFont typeface="Arial" panose="020B0604020202020204" pitchFamily="34" charset="0"/>
              <a:buChar char="•"/>
            </a:pPr>
            <a:r>
              <a:rPr lang="en-US" i="0" dirty="0">
                <a:solidFill>
                  <a:srgbClr val="1D1D1F"/>
                </a:solidFill>
                <a:effectLst/>
              </a:rPr>
              <a:t>Château </a:t>
            </a:r>
            <a:r>
              <a:rPr lang="en-US" i="0" u="none" strike="noStrike" dirty="0" err="1">
                <a:solidFill>
                  <a:srgbClr val="98002E"/>
                </a:solidFill>
                <a:effectLst/>
                <a:hlinkClick r:id="rId15"/>
              </a:rPr>
              <a:t>Broustet</a:t>
            </a:r>
            <a:r>
              <a:rPr lang="en-US" i="0" dirty="0">
                <a:solidFill>
                  <a:srgbClr val="1D1D1F"/>
                </a:solidFill>
                <a:effectLst/>
              </a:rPr>
              <a:t> (Barsac)</a:t>
            </a:r>
          </a:p>
          <a:p>
            <a:pPr algn="l" rtl="0">
              <a:buFont typeface="Arial" panose="020B0604020202020204" pitchFamily="34" charset="0"/>
              <a:buChar char="•"/>
            </a:pPr>
            <a:r>
              <a:rPr lang="en-US" i="0" dirty="0">
                <a:solidFill>
                  <a:srgbClr val="1D1D1F"/>
                </a:solidFill>
                <a:effectLst/>
              </a:rPr>
              <a:t>Château </a:t>
            </a:r>
            <a:r>
              <a:rPr lang="en-US" i="0" u="none" strike="noStrike" dirty="0">
                <a:solidFill>
                  <a:srgbClr val="98002E"/>
                </a:solidFill>
                <a:effectLst/>
                <a:hlinkClick r:id="rId16"/>
              </a:rPr>
              <a:t>Caillou</a:t>
            </a:r>
            <a:r>
              <a:rPr lang="en-US" i="0" dirty="0">
                <a:solidFill>
                  <a:srgbClr val="1D1D1F"/>
                </a:solidFill>
                <a:effectLst/>
              </a:rPr>
              <a:t> (Barsac)</a:t>
            </a:r>
          </a:p>
          <a:p>
            <a:pPr algn="l" rtl="0">
              <a:buFont typeface="Arial" panose="020B0604020202020204" pitchFamily="34" charset="0"/>
              <a:buChar char="•"/>
            </a:pPr>
            <a:r>
              <a:rPr lang="en-US" i="0" dirty="0">
                <a:solidFill>
                  <a:srgbClr val="1D1D1F"/>
                </a:solidFill>
                <a:effectLst/>
              </a:rPr>
              <a:t>Château </a:t>
            </a:r>
            <a:r>
              <a:rPr lang="en-US" i="0" u="none" strike="noStrike" dirty="0">
                <a:solidFill>
                  <a:srgbClr val="98002E"/>
                </a:solidFill>
                <a:effectLst/>
                <a:hlinkClick r:id="rId17"/>
              </a:rPr>
              <a:t>Doisy-</a:t>
            </a:r>
            <a:r>
              <a:rPr lang="en-US" i="0" u="none" strike="noStrike" dirty="0" err="1">
                <a:solidFill>
                  <a:srgbClr val="98002E"/>
                </a:solidFill>
                <a:effectLst/>
                <a:hlinkClick r:id="rId17"/>
              </a:rPr>
              <a:t>Daëne</a:t>
            </a:r>
            <a:r>
              <a:rPr lang="en-US" i="0" dirty="0">
                <a:solidFill>
                  <a:srgbClr val="1D1D1F"/>
                </a:solidFill>
                <a:effectLst/>
              </a:rPr>
              <a:t> (Barsac)</a:t>
            </a:r>
          </a:p>
          <a:p>
            <a:pPr algn="l" rtl="0">
              <a:buFont typeface="Arial" panose="020B0604020202020204" pitchFamily="34" charset="0"/>
              <a:buChar char="•"/>
            </a:pPr>
            <a:r>
              <a:rPr lang="en-US" i="0" dirty="0">
                <a:solidFill>
                  <a:srgbClr val="1D1D1F"/>
                </a:solidFill>
                <a:effectLst/>
              </a:rPr>
              <a:t>Château </a:t>
            </a:r>
            <a:r>
              <a:rPr lang="en-US" i="0" u="none" strike="noStrike" dirty="0">
                <a:solidFill>
                  <a:srgbClr val="98002E"/>
                </a:solidFill>
                <a:effectLst/>
                <a:hlinkClick r:id="rId18"/>
              </a:rPr>
              <a:t>Doisy-</a:t>
            </a:r>
            <a:r>
              <a:rPr lang="en-US" i="0" u="none" strike="noStrike" dirty="0" err="1">
                <a:solidFill>
                  <a:srgbClr val="98002E"/>
                </a:solidFill>
                <a:effectLst/>
                <a:hlinkClick r:id="rId18"/>
              </a:rPr>
              <a:t>Dubroca</a:t>
            </a:r>
            <a:r>
              <a:rPr lang="en-US" i="0" dirty="0">
                <a:solidFill>
                  <a:srgbClr val="1D1D1F"/>
                </a:solidFill>
                <a:effectLst/>
              </a:rPr>
              <a:t> (Barsac)</a:t>
            </a:r>
          </a:p>
          <a:p>
            <a:pPr algn="l" rtl="0">
              <a:buFont typeface="Arial" panose="020B0604020202020204" pitchFamily="34" charset="0"/>
              <a:buChar char="•"/>
            </a:pPr>
            <a:r>
              <a:rPr lang="en-US" i="0" dirty="0">
                <a:solidFill>
                  <a:srgbClr val="1D1D1F"/>
                </a:solidFill>
                <a:effectLst/>
              </a:rPr>
              <a:t>Château </a:t>
            </a:r>
            <a:r>
              <a:rPr lang="en-US" i="0" u="none" strike="noStrike" dirty="0">
                <a:solidFill>
                  <a:srgbClr val="98002E"/>
                </a:solidFill>
                <a:effectLst/>
                <a:hlinkClick r:id="rId19"/>
              </a:rPr>
              <a:t>Doisy-</a:t>
            </a:r>
            <a:r>
              <a:rPr lang="en-US" i="0" u="none" strike="noStrike" dirty="0" err="1">
                <a:solidFill>
                  <a:srgbClr val="98002E"/>
                </a:solidFill>
                <a:effectLst/>
                <a:hlinkClick r:id="rId19"/>
              </a:rPr>
              <a:t>Védrines</a:t>
            </a:r>
            <a:r>
              <a:rPr lang="en-US" i="0" dirty="0">
                <a:solidFill>
                  <a:srgbClr val="1D1D1F"/>
                </a:solidFill>
                <a:effectLst/>
              </a:rPr>
              <a:t> (Barsac)</a:t>
            </a:r>
          </a:p>
          <a:p>
            <a:pPr algn="l" rtl="0">
              <a:buFont typeface="Arial" panose="020B0604020202020204" pitchFamily="34" charset="0"/>
              <a:buChar char="•"/>
            </a:pPr>
            <a:r>
              <a:rPr lang="en-US" i="0" dirty="0">
                <a:solidFill>
                  <a:srgbClr val="1D1D1F"/>
                </a:solidFill>
                <a:effectLst/>
              </a:rPr>
              <a:t>Château </a:t>
            </a:r>
            <a:r>
              <a:rPr lang="en-US" i="0" u="none" strike="noStrike" dirty="0" err="1">
                <a:solidFill>
                  <a:srgbClr val="98002E"/>
                </a:solidFill>
                <a:effectLst/>
                <a:hlinkClick r:id="rId20"/>
              </a:rPr>
              <a:t>Filhot</a:t>
            </a:r>
            <a:r>
              <a:rPr lang="en-US" i="0" dirty="0">
                <a:solidFill>
                  <a:srgbClr val="1D1D1F"/>
                </a:solidFill>
                <a:effectLst/>
              </a:rPr>
              <a:t> (Sauternes)</a:t>
            </a:r>
          </a:p>
          <a:p>
            <a:pPr algn="l" rtl="0">
              <a:buFont typeface="Arial" panose="020B0604020202020204" pitchFamily="34" charset="0"/>
              <a:buChar char="•"/>
            </a:pPr>
            <a:r>
              <a:rPr lang="en-US" i="0" dirty="0">
                <a:solidFill>
                  <a:srgbClr val="1D1D1F"/>
                </a:solidFill>
                <a:effectLst/>
              </a:rPr>
              <a:t>Château </a:t>
            </a:r>
            <a:r>
              <a:rPr lang="en-US" i="0" u="none" strike="noStrike" dirty="0">
                <a:solidFill>
                  <a:srgbClr val="98002E"/>
                </a:solidFill>
                <a:effectLst/>
                <a:hlinkClick r:id="rId21"/>
              </a:rPr>
              <a:t>Lamothe </a:t>
            </a:r>
            <a:r>
              <a:rPr lang="en-US" i="0" u="none" strike="noStrike" dirty="0" err="1">
                <a:solidFill>
                  <a:srgbClr val="98002E"/>
                </a:solidFill>
                <a:effectLst/>
                <a:hlinkClick r:id="rId21"/>
              </a:rPr>
              <a:t>Despujols</a:t>
            </a:r>
            <a:r>
              <a:rPr lang="en-US" i="0" dirty="0">
                <a:solidFill>
                  <a:srgbClr val="1D1D1F"/>
                </a:solidFill>
                <a:effectLst/>
              </a:rPr>
              <a:t> (Sauternes)</a:t>
            </a:r>
          </a:p>
          <a:p>
            <a:pPr algn="l" rtl="0">
              <a:buFont typeface="Arial" panose="020B0604020202020204" pitchFamily="34" charset="0"/>
              <a:buChar char="•"/>
            </a:pPr>
            <a:r>
              <a:rPr lang="en-US" i="0" dirty="0">
                <a:solidFill>
                  <a:srgbClr val="1D1D1F"/>
                </a:solidFill>
                <a:effectLst/>
              </a:rPr>
              <a:t>Château </a:t>
            </a:r>
            <a:r>
              <a:rPr lang="en-US" i="0" u="none" strike="noStrike" dirty="0">
                <a:solidFill>
                  <a:srgbClr val="98002E"/>
                </a:solidFill>
                <a:effectLst/>
                <a:hlinkClick r:id="rId22"/>
              </a:rPr>
              <a:t>Lamothe </a:t>
            </a:r>
            <a:r>
              <a:rPr lang="en-US" i="0" u="none" strike="noStrike" dirty="0" err="1">
                <a:solidFill>
                  <a:srgbClr val="98002E"/>
                </a:solidFill>
                <a:effectLst/>
                <a:hlinkClick r:id="rId22"/>
              </a:rPr>
              <a:t>Guignard</a:t>
            </a:r>
            <a:r>
              <a:rPr lang="en-US" i="0" dirty="0">
                <a:solidFill>
                  <a:srgbClr val="1D1D1F"/>
                </a:solidFill>
                <a:effectLst/>
              </a:rPr>
              <a:t> (Sauternes)</a:t>
            </a:r>
          </a:p>
          <a:p>
            <a:pPr algn="l" rtl="0">
              <a:buFont typeface="Arial" panose="020B0604020202020204" pitchFamily="34" charset="0"/>
              <a:buChar char="•"/>
            </a:pPr>
            <a:r>
              <a:rPr lang="en-US" i="0" dirty="0">
                <a:solidFill>
                  <a:srgbClr val="1D1D1F"/>
                </a:solidFill>
                <a:effectLst/>
              </a:rPr>
              <a:t>Château </a:t>
            </a:r>
            <a:r>
              <a:rPr lang="en-US" i="0" u="none" strike="noStrike" dirty="0">
                <a:solidFill>
                  <a:srgbClr val="98002E"/>
                </a:solidFill>
                <a:effectLst/>
                <a:hlinkClick r:id="rId23"/>
              </a:rPr>
              <a:t>de </a:t>
            </a:r>
            <a:r>
              <a:rPr lang="en-US" i="0" u="none" strike="noStrike" dirty="0" err="1">
                <a:solidFill>
                  <a:srgbClr val="98002E"/>
                </a:solidFill>
                <a:effectLst/>
                <a:hlinkClick r:id="rId23"/>
              </a:rPr>
              <a:t>Malle</a:t>
            </a:r>
            <a:r>
              <a:rPr lang="en-US" i="0" dirty="0">
                <a:solidFill>
                  <a:srgbClr val="1D1D1F"/>
                </a:solidFill>
                <a:effectLst/>
              </a:rPr>
              <a:t> (</a:t>
            </a:r>
            <a:r>
              <a:rPr lang="en-US" i="0" dirty="0" err="1">
                <a:solidFill>
                  <a:srgbClr val="1D1D1F"/>
                </a:solidFill>
                <a:effectLst/>
              </a:rPr>
              <a:t>Preignac</a:t>
            </a:r>
            <a:r>
              <a:rPr lang="en-US" i="0" dirty="0">
                <a:solidFill>
                  <a:srgbClr val="1D1D1F"/>
                </a:solidFill>
                <a:effectLst/>
              </a:rPr>
              <a:t>)</a:t>
            </a:r>
          </a:p>
          <a:p>
            <a:pPr algn="l" rtl="0">
              <a:buFont typeface="Arial" panose="020B0604020202020204" pitchFamily="34" charset="0"/>
              <a:buChar char="•"/>
            </a:pPr>
            <a:r>
              <a:rPr lang="en-US" i="0" dirty="0">
                <a:solidFill>
                  <a:srgbClr val="1D1D1F"/>
                </a:solidFill>
                <a:effectLst/>
              </a:rPr>
              <a:t>Château </a:t>
            </a:r>
            <a:r>
              <a:rPr lang="en-US" i="0" u="none" strike="noStrike" dirty="0">
                <a:solidFill>
                  <a:srgbClr val="98002E"/>
                </a:solidFill>
                <a:effectLst/>
                <a:hlinkClick r:id="rId24"/>
              </a:rPr>
              <a:t>de </a:t>
            </a:r>
            <a:r>
              <a:rPr lang="en-US" i="0" u="none" strike="noStrike" dirty="0" err="1">
                <a:solidFill>
                  <a:srgbClr val="98002E"/>
                </a:solidFill>
                <a:effectLst/>
                <a:hlinkClick r:id="rId24"/>
              </a:rPr>
              <a:t>Myrat</a:t>
            </a:r>
            <a:r>
              <a:rPr lang="en-US" i="0" dirty="0">
                <a:solidFill>
                  <a:srgbClr val="1D1D1F"/>
                </a:solidFill>
                <a:effectLst/>
              </a:rPr>
              <a:t> (Barsac)</a:t>
            </a:r>
          </a:p>
          <a:p>
            <a:pPr algn="l" rtl="0">
              <a:buFont typeface="Arial" panose="020B0604020202020204" pitchFamily="34" charset="0"/>
              <a:buChar char="•"/>
            </a:pPr>
            <a:r>
              <a:rPr lang="en-US" i="0" dirty="0">
                <a:solidFill>
                  <a:srgbClr val="1D1D1F"/>
                </a:solidFill>
                <a:effectLst/>
              </a:rPr>
              <a:t>Château </a:t>
            </a:r>
            <a:r>
              <a:rPr lang="en-US" i="0" u="none" strike="noStrike" dirty="0" err="1">
                <a:solidFill>
                  <a:srgbClr val="98002E"/>
                </a:solidFill>
                <a:effectLst/>
                <a:hlinkClick r:id="rId25"/>
              </a:rPr>
              <a:t>Nairac</a:t>
            </a:r>
            <a:r>
              <a:rPr lang="en-US" i="0" dirty="0">
                <a:solidFill>
                  <a:srgbClr val="1D1D1F"/>
                </a:solidFill>
                <a:effectLst/>
              </a:rPr>
              <a:t> (Barsac)</a:t>
            </a:r>
          </a:p>
          <a:p>
            <a:pPr algn="l" rtl="0">
              <a:buFont typeface="Arial" panose="020B0604020202020204" pitchFamily="34" charset="0"/>
              <a:buChar char="•"/>
            </a:pPr>
            <a:r>
              <a:rPr lang="fr-FR" i="0" dirty="0" err="1">
                <a:solidFill>
                  <a:srgbClr val="1D1D1F"/>
                </a:solidFill>
                <a:effectLst/>
              </a:rPr>
              <a:t>hâteau</a:t>
            </a:r>
            <a:r>
              <a:rPr lang="fr-FR" i="0" dirty="0">
                <a:solidFill>
                  <a:srgbClr val="1D1D1F"/>
                </a:solidFill>
                <a:effectLst/>
              </a:rPr>
              <a:t> </a:t>
            </a:r>
            <a:r>
              <a:rPr lang="fr-FR" i="0" u="none" strike="noStrike" dirty="0">
                <a:solidFill>
                  <a:srgbClr val="98002E"/>
                </a:solidFill>
                <a:effectLst/>
                <a:hlinkClick r:id="rId26"/>
              </a:rPr>
              <a:t>Romer</a:t>
            </a:r>
            <a:r>
              <a:rPr lang="fr-FR" i="0" dirty="0">
                <a:solidFill>
                  <a:srgbClr val="1D1D1F"/>
                </a:solidFill>
                <a:effectLst/>
              </a:rPr>
              <a:t> (Fargues)</a:t>
            </a:r>
          </a:p>
          <a:p>
            <a:pPr algn="l" rtl="0">
              <a:buFont typeface="Arial" panose="020B0604020202020204" pitchFamily="34" charset="0"/>
              <a:buChar char="•"/>
            </a:pPr>
            <a:r>
              <a:rPr lang="fr-FR" i="0" dirty="0">
                <a:solidFill>
                  <a:srgbClr val="1D1D1F"/>
                </a:solidFill>
                <a:effectLst/>
              </a:rPr>
              <a:t>Château </a:t>
            </a:r>
            <a:r>
              <a:rPr lang="fr-FR" i="0" u="none" strike="noStrike" dirty="0">
                <a:solidFill>
                  <a:srgbClr val="98002E"/>
                </a:solidFill>
                <a:effectLst/>
                <a:hlinkClick r:id="rId26"/>
              </a:rPr>
              <a:t>Romer-du-</a:t>
            </a:r>
            <a:r>
              <a:rPr lang="fr-FR" i="0" u="none" strike="noStrike" dirty="0" err="1">
                <a:solidFill>
                  <a:srgbClr val="98002E"/>
                </a:solidFill>
                <a:effectLst/>
                <a:hlinkClick r:id="rId26"/>
              </a:rPr>
              <a:t>Hayot</a:t>
            </a:r>
            <a:r>
              <a:rPr lang="fr-FR" i="0" dirty="0">
                <a:solidFill>
                  <a:srgbClr val="1D1D1F"/>
                </a:solidFill>
                <a:effectLst/>
              </a:rPr>
              <a:t> (Fargues)</a:t>
            </a:r>
          </a:p>
          <a:p>
            <a:pPr algn="l" rtl="0">
              <a:buFont typeface="Arial" panose="020B0604020202020204" pitchFamily="34" charset="0"/>
              <a:buChar char="•"/>
            </a:pPr>
            <a:r>
              <a:rPr lang="fr-FR" i="0" dirty="0">
                <a:solidFill>
                  <a:srgbClr val="1D1D1F"/>
                </a:solidFill>
                <a:effectLst/>
              </a:rPr>
              <a:t>Château </a:t>
            </a:r>
            <a:r>
              <a:rPr lang="fr-FR" i="0" u="none" strike="noStrike" dirty="0" err="1">
                <a:solidFill>
                  <a:srgbClr val="98002E"/>
                </a:solidFill>
                <a:effectLst/>
                <a:hlinkClick r:id="rId27"/>
              </a:rPr>
              <a:t>Suau</a:t>
            </a:r>
            <a:r>
              <a:rPr lang="fr-FR" i="0" dirty="0">
                <a:solidFill>
                  <a:srgbClr val="1D1D1F"/>
                </a:solidFill>
                <a:effectLst/>
              </a:rPr>
              <a:t> (Barsac)</a:t>
            </a:r>
          </a:p>
          <a:p>
            <a:pPr algn="l" rtl="0">
              <a:buFont typeface="Arial" panose="020B0604020202020204" pitchFamily="34" charset="0"/>
              <a:buChar char="•"/>
            </a:pPr>
            <a:endParaRPr lang="en-US" b="1" i="0" dirty="0">
              <a:solidFill>
                <a:srgbClr val="1D1D1F"/>
              </a:solidFill>
              <a:effectLst/>
            </a:endParaRPr>
          </a:p>
        </p:txBody>
      </p:sp>
    </p:spTree>
    <p:extLst>
      <p:ext uri="{BB962C8B-B14F-4D97-AF65-F5344CB8AC3E}">
        <p14:creationId xmlns:p14="http://schemas.microsoft.com/office/powerpoint/2010/main" val="1598564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673F2B-78A2-7D9A-9FAD-FC25F7A6AF6F}"/>
              </a:ext>
            </a:extLst>
          </p:cNvPr>
          <p:cNvPicPr>
            <a:picLocks noChangeAspect="1"/>
          </p:cNvPicPr>
          <p:nvPr/>
        </p:nvPicPr>
        <p:blipFill>
          <a:blip r:embed="rId2"/>
          <a:stretch>
            <a:fillRect/>
          </a:stretch>
        </p:blipFill>
        <p:spPr>
          <a:xfrm>
            <a:off x="-89451" y="0"/>
            <a:ext cx="12281452" cy="6858000"/>
          </a:xfrm>
          <a:prstGeom prst="rect">
            <a:avLst/>
          </a:prstGeom>
        </p:spPr>
      </p:pic>
    </p:spTree>
    <p:extLst>
      <p:ext uri="{BB962C8B-B14F-4D97-AF65-F5344CB8AC3E}">
        <p14:creationId xmlns:p14="http://schemas.microsoft.com/office/powerpoint/2010/main" val="790154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2F80-6833-8E49-10C1-0D7A14C1685A}"/>
              </a:ext>
            </a:extLst>
          </p:cNvPr>
          <p:cNvSpPr>
            <a:spLocks noGrp="1"/>
          </p:cNvSpPr>
          <p:nvPr>
            <p:ph type="title"/>
          </p:nvPr>
        </p:nvSpPr>
        <p:spPr>
          <a:xfrm>
            <a:off x="637032" y="258402"/>
            <a:ext cx="3419856" cy="1463040"/>
          </a:xfrm>
        </p:spPr>
        <p:txBody>
          <a:bodyPr anchor="ctr">
            <a:normAutofit fontScale="90000"/>
          </a:bodyPr>
          <a:lstStyle/>
          <a:p>
            <a:pPr>
              <a:lnSpc>
                <a:spcPct val="90000"/>
              </a:lnSpc>
            </a:pPr>
            <a:r>
              <a:rPr lang="en-US" sz="3000" dirty="0" err="1"/>
              <a:t>Algunos</a:t>
            </a:r>
            <a:r>
              <a:rPr lang="en-US" sz="3000" dirty="0"/>
              <a:t> de </a:t>
            </a:r>
            <a:r>
              <a:rPr lang="en-US" sz="3000" dirty="0" err="1"/>
              <a:t>los</a:t>
            </a:r>
            <a:r>
              <a:rPr lang="en-US" sz="3000" dirty="0"/>
              <a:t> vinos </a:t>
            </a:r>
            <a:r>
              <a:rPr lang="en-US" sz="3000" dirty="0" err="1"/>
              <a:t>más</a:t>
            </a:r>
            <a:r>
              <a:rPr lang="en-US" sz="3000" dirty="0"/>
              <a:t> </a:t>
            </a:r>
            <a:r>
              <a:rPr lang="en-US" sz="3000" dirty="0" err="1"/>
              <a:t>caros</a:t>
            </a:r>
            <a:r>
              <a:rPr lang="en-US" sz="3000" dirty="0"/>
              <a:t> del </a:t>
            </a:r>
            <a:r>
              <a:rPr lang="en-US" sz="3000" dirty="0" err="1"/>
              <a:t>mundo</a:t>
            </a:r>
            <a:r>
              <a:rPr lang="en-US" sz="3000" dirty="0"/>
              <a:t>… Left Bank</a:t>
            </a:r>
          </a:p>
        </p:txBody>
      </p:sp>
      <p:sp>
        <p:nvSpPr>
          <p:cNvPr id="3" name="Content Placeholder 2">
            <a:extLst>
              <a:ext uri="{FF2B5EF4-FFF2-40B4-BE49-F238E27FC236}">
                <a16:creationId xmlns:a16="http://schemas.microsoft.com/office/drawing/2014/main" id="{FA934141-81E0-1D6C-8FB6-3E33F69F9513}"/>
              </a:ext>
            </a:extLst>
          </p:cNvPr>
          <p:cNvSpPr>
            <a:spLocks noGrp="1"/>
          </p:cNvSpPr>
          <p:nvPr>
            <p:ph idx="1"/>
          </p:nvPr>
        </p:nvSpPr>
        <p:spPr>
          <a:xfrm>
            <a:off x="4654295" y="630936"/>
            <a:ext cx="6894576" cy="1463040"/>
          </a:xfrm>
        </p:spPr>
        <p:txBody>
          <a:bodyPr anchor="ctr">
            <a:normAutofit/>
          </a:bodyPr>
          <a:lstStyle/>
          <a:p>
            <a:pPr>
              <a:lnSpc>
                <a:spcPct val="100000"/>
              </a:lnSpc>
              <a:buFont typeface="Wingdings" panose="05000000000000000000" pitchFamily="2" charset="2"/>
              <a:buChar char="ü"/>
            </a:pPr>
            <a:r>
              <a:rPr lang="es-ES" sz="1700" b="1" i="0">
                <a:effectLst/>
              </a:rPr>
              <a:t>Château Lafite Rothschild por 200.000€</a:t>
            </a:r>
          </a:p>
          <a:p>
            <a:pPr marL="0" indent="0">
              <a:lnSpc>
                <a:spcPct val="100000"/>
              </a:lnSpc>
              <a:buNone/>
            </a:pPr>
            <a:r>
              <a:rPr lang="es-ES" sz="1700" b="1" i="0">
                <a:effectLst/>
              </a:rPr>
              <a:t>Muchos consideran el Chateau Lafite Rothschild, denominación Pauillac, como el mejor vino de Burdeos, y el mejor tinto de los 5 Premiers Grands Crus Classés 1855. Esta finca mítica nunca es barata y aquí también las añadas más antiguas se venden a un precio muy elevado. La añada de 1869 se vendió por 200.000 euros en 2010 en una subasta en Hong Kong.</a:t>
            </a:r>
          </a:p>
          <a:p>
            <a:pPr marL="0" indent="0">
              <a:lnSpc>
                <a:spcPct val="100000"/>
              </a:lnSpc>
              <a:buNone/>
            </a:pPr>
            <a:endParaRPr lang="en-US" sz="1700"/>
          </a:p>
        </p:txBody>
      </p:sp>
      <p:pic>
        <p:nvPicPr>
          <p:cNvPr id="5" name="Picture 4" descr="Graphical user interface, application&#10;&#10;Description automatically generated">
            <a:extLst>
              <a:ext uri="{FF2B5EF4-FFF2-40B4-BE49-F238E27FC236}">
                <a16:creationId xmlns:a16="http://schemas.microsoft.com/office/drawing/2014/main" id="{6D635338-A9C9-FCDA-2AB7-F246C008C3D3}"/>
              </a:ext>
            </a:extLst>
          </p:cNvPr>
          <p:cNvPicPr>
            <a:picLocks noChangeAspect="1"/>
          </p:cNvPicPr>
          <p:nvPr/>
        </p:nvPicPr>
        <p:blipFill>
          <a:blip r:embed="rId2"/>
          <a:stretch>
            <a:fillRect/>
          </a:stretch>
        </p:blipFill>
        <p:spPr>
          <a:xfrm>
            <a:off x="637032" y="2572807"/>
            <a:ext cx="10917936" cy="3439151"/>
          </a:xfrm>
          <a:prstGeom prst="rect">
            <a:avLst/>
          </a:prstGeom>
        </p:spPr>
      </p:pic>
    </p:spTree>
    <p:extLst>
      <p:ext uri="{BB962C8B-B14F-4D97-AF65-F5344CB8AC3E}">
        <p14:creationId xmlns:p14="http://schemas.microsoft.com/office/powerpoint/2010/main" val="88132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8DBA-E51D-A54C-665B-8B6F0F3BC288}"/>
              </a:ext>
            </a:extLst>
          </p:cNvPr>
          <p:cNvSpPr>
            <a:spLocks noGrp="1"/>
          </p:cNvSpPr>
          <p:nvPr>
            <p:ph type="title"/>
          </p:nvPr>
        </p:nvSpPr>
        <p:spPr/>
        <p:txBody>
          <a:bodyPr/>
          <a:lstStyle/>
          <a:p>
            <a:r>
              <a:rPr kumimoji="0" lang="en-US" sz="3000" b="0" i="0" u="none" strike="noStrike" kern="1200" cap="none" spc="0" normalizeH="0" baseline="0" noProof="0" dirty="0" err="1">
                <a:ln>
                  <a:noFill/>
                </a:ln>
                <a:solidFill>
                  <a:srgbClr val="000000"/>
                </a:solidFill>
                <a:effectLst/>
                <a:uLnTx/>
                <a:uFillTx/>
                <a:latin typeface="Modern Love"/>
                <a:ea typeface="+mj-ea"/>
                <a:cs typeface="+mj-cs"/>
              </a:rPr>
              <a:t>Algunos</a:t>
            </a:r>
            <a:r>
              <a:rPr kumimoji="0" lang="en-US" sz="3000" b="0" i="0" u="none" strike="noStrike" kern="1200" cap="none" spc="0" normalizeH="0" baseline="0" noProof="0" dirty="0">
                <a:ln>
                  <a:noFill/>
                </a:ln>
                <a:solidFill>
                  <a:srgbClr val="000000"/>
                </a:solidFill>
                <a:effectLst/>
                <a:uLnTx/>
                <a:uFillTx/>
                <a:latin typeface="Modern Love"/>
                <a:ea typeface="+mj-ea"/>
                <a:cs typeface="+mj-cs"/>
              </a:rPr>
              <a:t> de </a:t>
            </a:r>
            <a:r>
              <a:rPr kumimoji="0" lang="en-US" sz="3000" b="0" i="0" u="none" strike="noStrike" kern="1200" cap="none" spc="0" normalizeH="0" baseline="0" noProof="0" dirty="0" err="1">
                <a:ln>
                  <a:noFill/>
                </a:ln>
                <a:solidFill>
                  <a:srgbClr val="000000"/>
                </a:solidFill>
                <a:effectLst/>
                <a:uLnTx/>
                <a:uFillTx/>
                <a:latin typeface="Modern Love"/>
                <a:ea typeface="+mj-ea"/>
                <a:cs typeface="+mj-cs"/>
              </a:rPr>
              <a:t>los</a:t>
            </a:r>
            <a:r>
              <a:rPr kumimoji="0" lang="en-US" sz="3000" b="0" i="0" u="none" strike="noStrike" kern="1200" cap="none" spc="0" normalizeH="0" baseline="0" noProof="0" dirty="0">
                <a:ln>
                  <a:noFill/>
                </a:ln>
                <a:solidFill>
                  <a:srgbClr val="000000"/>
                </a:solidFill>
                <a:effectLst/>
                <a:uLnTx/>
                <a:uFillTx/>
                <a:latin typeface="Modern Love"/>
                <a:ea typeface="+mj-ea"/>
                <a:cs typeface="+mj-cs"/>
              </a:rPr>
              <a:t> vinos </a:t>
            </a:r>
            <a:r>
              <a:rPr kumimoji="0" lang="en-US" sz="3000" b="0" i="0" u="none" strike="noStrike" kern="1200" cap="none" spc="0" normalizeH="0" baseline="0" noProof="0" dirty="0" err="1">
                <a:ln>
                  <a:noFill/>
                </a:ln>
                <a:solidFill>
                  <a:srgbClr val="000000"/>
                </a:solidFill>
                <a:effectLst/>
                <a:uLnTx/>
                <a:uFillTx/>
                <a:latin typeface="Modern Love"/>
                <a:ea typeface="+mj-ea"/>
                <a:cs typeface="+mj-cs"/>
              </a:rPr>
              <a:t>más</a:t>
            </a:r>
            <a:r>
              <a:rPr kumimoji="0" lang="en-US" sz="3000" b="0" i="0" u="none" strike="noStrike" kern="1200" cap="none" spc="0" normalizeH="0" baseline="0" noProof="0" dirty="0">
                <a:ln>
                  <a:noFill/>
                </a:ln>
                <a:solidFill>
                  <a:srgbClr val="000000"/>
                </a:solidFill>
                <a:effectLst/>
                <a:uLnTx/>
                <a:uFillTx/>
                <a:latin typeface="Modern Love"/>
                <a:ea typeface="+mj-ea"/>
                <a:cs typeface="+mj-cs"/>
              </a:rPr>
              <a:t> </a:t>
            </a:r>
            <a:r>
              <a:rPr kumimoji="0" lang="en-US" sz="3000" b="0" i="0" u="none" strike="noStrike" kern="1200" cap="none" spc="0" normalizeH="0" baseline="0" noProof="0" dirty="0" err="1">
                <a:ln>
                  <a:noFill/>
                </a:ln>
                <a:solidFill>
                  <a:srgbClr val="000000"/>
                </a:solidFill>
                <a:effectLst/>
                <a:uLnTx/>
                <a:uFillTx/>
                <a:latin typeface="Modern Love"/>
                <a:ea typeface="+mj-ea"/>
                <a:cs typeface="+mj-cs"/>
              </a:rPr>
              <a:t>caros</a:t>
            </a:r>
            <a:r>
              <a:rPr kumimoji="0" lang="en-US" sz="3000" b="0" i="0" u="none" strike="noStrike" kern="1200" cap="none" spc="0" normalizeH="0" baseline="0" noProof="0" dirty="0">
                <a:ln>
                  <a:noFill/>
                </a:ln>
                <a:solidFill>
                  <a:srgbClr val="000000"/>
                </a:solidFill>
                <a:effectLst/>
                <a:uLnTx/>
                <a:uFillTx/>
                <a:latin typeface="Modern Love"/>
                <a:ea typeface="+mj-ea"/>
                <a:cs typeface="+mj-cs"/>
              </a:rPr>
              <a:t> del </a:t>
            </a:r>
            <a:r>
              <a:rPr kumimoji="0" lang="en-US" sz="3000" b="0" i="0" u="none" strike="noStrike" kern="1200" cap="none" spc="0" normalizeH="0" baseline="0" noProof="0" dirty="0" err="1">
                <a:ln>
                  <a:noFill/>
                </a:ln>
                <a:solidFill>
                  <a:srgbClr val="000000"/>
                </a:solidFill>
                <a:effectLst/>
                <a:uLnTx/>
                <a:uFillTx/>
                <a:latin typeface="Modern Love"/>
                <a:ea typeface="+mj-ea"/>
                <a:cs typeface="+mj-cs"/>
              </a:rPr>
              <a:t>mundo</a:t>
            </a:r>
            <a:r>
              <a:rPr kumimoji="0" lang="en-US" sz="3000" b="0" i="0" u="none" strike="noStrike" kern="1200" cap="none" spc="0" normalizeH="0" baseline="0" noProof="0" dirty="0">
                <a:ln>
                  <a:noFill/>
                </a:ln>
                <a:solidFill>
                  <a:srgbClr val="000000"/>
                </a:solidFill>
                <a:effectLst/>
                <a:uLnTx/>
                <a:uFillTx/>
                <a:latin typeface="Modern Love"/>
                <a:ea typeface="+mj-ea"/>
                <a:cs typeface="+mj-cs"/>
              </a:rPr>
              <a:t>…Left Bank</a:t>
            </a:r>
            <a:endParaRPr lang="en-US" dirty="0"/>
          </a:p>
        </p:txBody>
      </p:sp>
      <p:pic>
        <p:nvPicPr>
          <p:cNvPr id="5" name="Content Placeholder 4">
            <a:extLst>
              <a:ext uri="{FF2B5EF4-FFF2-40B4-BE49-F238E27FC236}">
                <a16:creationId xmlns:a16="http://schemas.microsoft.com/office/drawing/2014/main" id="{D5C6D28C-0B42-0D2F-10D0-4C47FF2CEF45}"/>
              </a:ext>
            </a:extLst>
          </p:cNvPr>
          <p:cNvPicPr>
            <a:picLocks noGrp="1" noChangeAspect="1"/>
          </p:cNvPicPr>
          <p:nvPr>
            <p:ph idx="1"/>
          </p:nvPr>
        </p:nvPicPr>
        <p:blipFill>
          <a:blip r:embed="rId3"/>
          <a:stretch>
            <a:fillRect/>
          </a:stretch>
        </p:blipFill>
        <p:spPr>
          <a:xfrm>
            <a:off x="6784792" y="1896155"/>
            <a:ext cx="5276580" cy="4252912"/>
          </a:xfrm>
        </p:spPr>
      </p:pic>
      <p:pic>
        <p:nvPicPr>
          <p:cNvPr id="7" name="Picture 6">
            <a:extLst>
              <a:ext uri="{FF2B5EF4-FFF2-40B4-BE49-F238E27FC236}">
                <a16:creationId xmlns:a16="http://schemas.microsoft.com/office/drawing/2014/main" id="{7456C763-6B3E-EAE2-5276-7120D5DB123B}"/>
              </a:ext>
            </a:extLst>
          </p:cNvPr>
          <p:cNvPicPr>
            <a:picLocks noChangeAspect="1"/>
          </p:cNvPicPr>
          <p:nvPr/>
        </p:nvPicPr>
        <p:blipFill>
          <a:blip r:embed="rId4"/>
          <a:stretch>
            <a:fillRect/>
          </a:stretch>
        </p:blipFill>
        <p:spPr>
          <a:xfrm>
            <a:off x="0" y="2924175"/>
            <a:ext cx="6784792" cy="1778454"/>
          </a:xfrm>
          <a:prstGeom prst="rect">
            <a:avLst/>
          </a:prstGeom>
        </p:spPr>
      </p:pic>
    </p:spTree>
    <p:extLst>
      <p:ext uri="{BB962C8B-B14F-4D97-AF65-F5344CB8AC3E}">
        <p14:creationId xmlns:p14="http://schemas.microsoft.com/office/powerpoint/2010/main" val="2882144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FA21-B65A-AF83-737A-0BD9A4D1769F}"/>
              </a:ext>
            </a:extLst>
          </p:cNvPr>
          <p:cNvSpPr>
            <a:spLocks noGrp="1"/>
          </p:cNvSpPr>
          <p:nvPr>
            <p:ph type="title"/>
          </p:nvPr>
        </p:nvSpPr>
        <p:spPr>
          <a:xfrm>
            <a:off x="8054462" y="2363164"/>
            <a:ext cx="4442908" cy="1065836"/>
          </a:xfrm>
        </p:spPr>
        <p:txBody>
          <a:bodyPr vert="horz" lIns="91440" tIns="45720" rIns="91440" bIns="45720" rtlCol="0" anchor="ctr">
            <a:normAutofit/>
          </a:bodyPr>
          <a:lstStyle/>
          <a:p>
            <a:pPr algn="ctr"/>
            <a:r>
              <a:rPr lang="en-US" sz="2400" dirty="0"/>
              <a:t>La </a:t>
            </a:r>
            <a:r>
              <a:rPr lang="en-US" sz="2400" dirty="0" err="1"/>
              <a:t>etiqueta</a:t>
            </a:r>
            <a:r>
              <a:rPr lang="en-US" sz="2400" dirty="0"/>
              <a:t> </a:t>
            </a:r>
            <a:r>
              <a:rPr lang="en-US" sz="2400" dirty="0" err="1"/>
              <a:t>en</a:t>
            </a:r>
            <a:r>
              <a:rPr lang="en-US" sz="2400" dirty="0"/>
              <a:t> </a:t>
            </a:r>
            <a:r>
              <a:rPr lang="en-US" sz="2400" dirty="0" err="1"/>
              <a:t>Burdeaux</a:t>
            </a:r>
            <a:endParaRPr lang="en-US" sz="2400" dirty="0"/>
          </a:p>
        </p:txBody>
      </p:sp>
      <p:pic>
        <p:nvPicPr>
          <p:cNvPr id="6" name="Picture 5" descr="Diagram&#10;&#10;Description automatically generated with medium confidence">
            <a:extLst>
              <a:ext uri="{FF2B5EF4-FFF2-40B4-BE49-F238E27FC236}">
                <a16:creationId xmlns:a16="http://schemas.microsoft.com/office/drawing/2014/main" id="{8F5EB5DF-6B3C-BA84-7559-0D6963863B9A}"/>
              </a:ext>
            </a:extLst>
          </p:cNvPr>
          <p:cNvPicPr>
            <a:picLocks noChangeAspect="1"/>
          </p:cNvPicPr>
          <p:nvPr/>
        </p:nvPicPr>
        <p:blipFill>
          <a:blip r:embed="rId2"/>
          <a:stretch>
            <a:fillRect/>
          </a:stretch>
        </p:blipFill>
        <p:spPr>
          <a:xfrm>
            <a:off x="308418" y="206945"/>
            <a:ext cx="7743548" cy="6582017"/>
          </a:xfrm>
          <a:prstGeom prst="rect">
            <a:avLst/>
          </a:prstGeom>
        </p:spPr>
      </p:pic>
      <p:pic>
        <p:nvPicPr>
          <p:cNvPr id="11" name="Content Placeholder 4" descr="A picture containing flag&#10;&#10;Description automatically generated">
            <a:extLst>
              <a:ext uri="{FF2B5EF4-FFF2-40B4-BE49-F238E27FC236}">
                <a16:creationId xmlns:a16="http://schemas.microsoft.com/office/drawing/2014/main" id="{DA676ABB-9327-CCBF-B687-468A500235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619662" y="3217046"/>
            <a:ext cx="1312508" cy="876099"/>
          </a:xfrm>
          <a:prstGeom prst="rect">
            <a:avLst/>
          </a:prstGeom>
        </p:spPr>
      </p:pic>
    </p:spTree>
    <p:extLst>
      <p:ext uri="{BB962C8B-B14F-4D97-AF65-F5344CB8AC3E}">
        <p14:creationId xmlns:p14="http://schemas.microsoft.com/office/powerpoint/2010/main" val="4221123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5722-A3FA-A038-27E9-92C269E8675B}"/>
              </a:ext>
            </a:extLst>
          </p:cNvPr>
          <p:cNvSpPr>
            <a:spLocks noGrp="1"/>
          </p:cNvSpPr>
          <p:nvPr>
            <p:ph type="title"/>
          </p:nvPr>
        </p:nvSpPr>
        <p:spPr/>
        <p:txBody>
          <a:bodyPr>
            <a:noAutofit/>
          </a:bodyPr>
          <a:lstStyle/>
          <a:p>
            <a:pPr algn="ctr"/>
            <a:r>
              <a:rPr lang="en-US" sz="3600" dirty="0"/>
              <a:t>Como </a:t>
            </a:r>
            <a:r>
              <a:rPr lang="en-US" sz="3600" dirty="0" err="1"/>
              <a:t>ordenar</a:t>
            </a:r>
            <a:r>
              <a:rPr lang="en-US" sz="3600" dirty="0"/>
              <a:t> un gran vino </a:t>
            </a:r>
            <a:r>
              <a:rPr lang="en-US" sz="3600" dirty="0" err="1"/>
              <a:t>Francés</a:t>
            </a:r>
            <a:br>
              <a:rPr lang="en-US" sz="3600" dirty="0"/>
            </a:br>
            <a:r>
              <a:rPr lang="en-US" sz="3600" dirty="0" err="1"/>
              <a:t>Regla</a:t>
            </a:r>
            <a:r>
              <a:rPr lang="en-US" sz="3600" dirty="0"/>
              <a:t> </a:t>
            </a:r>
            <a:r>
              <a:rPr lang="en-US" sz="3600" dirty="0" err="1"/>
              <a:t>básica</a:t>
            </a:r>
            <a:r>
              <a:rPr lang="en-US" sz="3600" dirty="0"/>
              <a:t>…</a:t>
            </a:r>
          </a:p>
        </p:txBody>
      </p:sp>
      <p:pic>
        <p:nvPicPr>
          <p:cNvPr id="5" name="Content Placeholder 4">
            <a:extLst>
              <a:ext uri="{FF2B5EF4-FFF2-40B4-BE49-F238E27FC236}">
                <a16:creationId xmlns:a16="http://schemas.microsoft.com/office/drawing/2014/main" id="{5149559B-255A-EAF8-C1D9-8F0E8EC2129A}"/>
              </a:ext>
            </a:extLst>
          </p:cNvPr>
          <p:cNvPicPr>
            <a:picLocks noGrp="1" noChangeAspect="1"/>
          </p:cNvPicPr>
          <p:nvPr>
            <p:ph idx="1"/>
          </p:nvPr>
        </p:nvPicPr>
        <p:blipFill>
          <a:blip r:embed="rId2"/>
          <a:stretch>
            <a:fillRect/>
          </a:stretch>
        </p:blipFill>
        <p:spPr>
          <a:xfrm>
            <a:off x="1871662" y="2140744"/>
            <a:ext cx="8448675" cy="3829050"/>
          </a:xfrm>
        </p:spPr>
      </p:pic>
      <p:sp>
        <p:nvSpPr>
          <p:cNvPr id="7" name="Rectangle 6">
            <a:extLst>
              <a:ext uri="{FF2B5EF4-FFF2-40B4-BE49-F238E27FC236}">
                <a16:creationId xmlns:a16="http://schemas.microsoft.com/office/drawing/2014/main" id="{611C5EAE-C8AA-EE34-21E3-78AFAB5505C5}"/>
              </a:ext>
            </a:extLst>
          </p:cNvPr>
          <p:cNvSpPr/>
          <p:nvPr/>
        </p:nvSpPr>
        <p:spPr>
          <a:xfrm>
            <a:off x="1915204" y="2140744"/>
            <a:ext cx="8448675" cy="3829050"/>
          </a:xfrm>
          <a:prstGeom prst="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141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12D8-D13E-9A26-0C7B-03C7E7A36ACE}"/>
              </a:ext>
            </a:extLst>
          </p:cNvPr>
          <p:cNvSpPr>
            <a:spLocks noGrp="1"/>
          </p:cNvSpPr>
          <p:nvPr>
            <p:ph type="title"/>
          </p:nvPr>
        </p:nvSpPr>
        <p:spPr>
          <a:xfrm>
            <a:off x="635000" y="640823"/>
            <a:ext cx="3418659" cy="1416577"/>
          </a:xfrm>
        </p:spPr>
        <p:txBody>
          <a:bodyPr anchor="ctr">
            <a:normAutofit/>
          </a:bodyPr>
          <a:lstStyle/>
          <a:p>
            <a:r>
              <a:rPr lang="en-US" sz="3800" dirty="0"/>
              <a:t>REFERENCIAS</a:t>
            </a:r>
          </a:p>
        </p:txBody>
      </p:sp>
      <p:graphicFrame>
        <p:nvGraphicFramePr>
          <p:cNvPr id="6" name="Content Placeholder 2">
            <a:extLst>
              <a:ext uri="{FF2B5EF4-FFF2-40B4-BE49-F238E27FC236}">
                <a16:creationId xmlns:a16="http://schemas.microsoft.com/office/drawing/2014/main" id="{C774A261-BC8E-9D3E-5EA3-DA71A2964D22}"/>
              </a:ext>
            </a:extLst>
          </p:cNvPr>
          <p:cNvGraphicFramePr>
            <a:graphicFrameLocks noGrp="1"/>
          </p:cNvGraphicFramePr>
          <p:nvPr>
            <p:ph idx="1"/>
            <p:extLst>
              <p:ext uri="{D42A27DB-BD31-4B8C-83A1-F6EECF244321}">
                <p14:modId xmlns:p14="http://schemas.microsoft.com/office/powerpoint/2010/main" val="1509848700"/>
              </p:ext>
            </p:extLst>
          </p:nvPr>
        </p:nvGraphicFramePr>
        <p:xfrm>
          <a:off x="5920286" y="2971800"/>
          <a:ext cx="4292782" cy="2587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4157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F26-E366-43DB-A221-B9148991DCB8}"/>
              </a:ext>
            </a:extLst>
          </p:cNvPr>
          <p:cNvSpPr>
            <a:spLocks noGrp="1"/>
          </p:cNvSpPr>
          <p:nvPr>
            <p:ph type="title"/>
          </p:nvPr>
        </p:nvSpPr>
        <p:spPr>
          <a:xfrm>
            <a:off x="222322" y="136675"/>
            <a:ext cx="3571810" cy="1922875"/>
          </a:xfrm>
        </p:spPr>
        <p:txBody>
          <a:bodyPr vert="horz" lIns="91440" tIns="45720" rIns="91440" bIns="45720" rtlCol="0" anchor="b">
            <a:normAutofit/>
          </a:bodyPr>
          <a:lstStyle/>
          <a:p>
            <a:pPr algn="l"/>
            <a:r>
              <a:rPr lang="en-US" sz="4400" dirty="0"/>
              <a:t>     </a:t>
            </a:r>
            <a:r>
              <a:rPr lang="en-US" sz="4400" dirty="0" err="1"/>
              <a:t>Mapa</a:t>
            </a:r>
            <a:br>
              <a:rPr lang="en-US" sz="4400" dirty="0"/>
            </a:br>
            <a:r>
              <a:rPr lang="en-US" sz="3200" dirty="0"/>
              <a:t>“</a:t>
            </a:r>
            <a:r>
              <a:rPr lang="en-US" sz="2800" dirty="0"/>
              <a:t>Left &amp;Right Bank”</a:t>
            </a:r>
            <a:endParaRPr lang="en-US" sz="4400" dirty="0"/>
          </a:p>
        </p:txBody>
      </p:sp>
      <p:pic>
        <p:nvPicPr>
          <p:cNvPr id="5" name="Content Placeholder 4">
            <a:extLst>
              <a:ext uri="{FF2B5EF4-FFF2-40B4-BE49-F238E27FC236}">
                <a16:creationId xmlns:a16="http://schemas.microsoft.com/office/drawing/2014/main" id="{2442B61E-EAD0-4ED1-ADE0-10978F0ABCCA}"/>
              </a:ext>
            </a:extLst>
          </p:cNvPr>
          <p:cNvPicPr>
            <a:picLocks noGrp="1" noChangeAspect="1"/>
          </p:cNvPicPr>
          <p:nvPr>
            <p:ph idx="4294967295"/>
          </p:nvPr>
        </p:nvPicPr>
        <p:blipFill>
          <a:blip r:embed="rId2"/>
          <a:stretch>
            <a:fillRect/>
          </a:stretch>
        </p:blipFill>
        <p:spPr>
          <a:xfrm>
            <a:off x="4076700" y="-76200"/>
            <a:ext cx="8115300" cy="6831013"/>
          </a:xfrm>
          <a:prstGeom prst="rect">
            <a:avLst/>
          </a:prstGeom>
        </p:spPr>
      </p:pic>
      <p:sp>
        <p:nvSpPr>
          <p:cNvPr id="6" name="Oval 5">
            <a:extLst>
              <a:ext uri="{FF2B5EF4-FFF2-40B4-BE49-F238E27FC236}">
                <a16:creationId xmlns:a16="http://schemas.microsoft.com/office/drawing/2014/main" id="{B58519DC-7538-4003-BCF8-2D42405601CF}"/>
              </a:ext>
            </a:extLst>
          </p:cNvPr>
          <p:cNvSpPr/>
          <p:nvPr/>
        </p:nvSpPr>
        <p:spPr>
          <a:xfrm>
            <a:off x="4210692" y="3339592"/>
            <a:ext cx="2251068" cy="3338576"/>
          </a:xfrm>
          <a:prstGeom prst="ellipse">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D345576-1DC2-4402-81BB-24724841902F}"/>
              </a:ext>
            </a:extLst>
          </p:cNvPr>
          <p:cNvSpPr txBox="1"/>
          <p:nvPr/>
        </p:nvSpPr>
        <p:spPr>
          <a:xfrm>
            <a:off x="108694" y="4590139"/>
            <a:ext cx="3680985" cy="2246769"/>
          </a:xfrm>
          <a:prstGeom prst="rect">
            <a:avLst/>
          </a:prstGeom>
          <a:noFill/>
        </p:spPr>
        <p:txBody>
          <a:bodyPr wrap="square">
            <a:spAutoFit/>
          </a:bodyPr>
          <a:lstStyle/>
          <a:p>
            <a:pPr algn="l" fontAlgn="base"/>
            <a:r>
              <a:rPr lang="en-US" sz="2800" b="1" dirty="0" err="1">
                <a:solidFill>
                  <a:srgbClr val="404040"/>
                </a:solidFill>
              </a:rPr>
              <a:t>Subregiones</a:t>
            </a:r>
            <a:r>
              <a:rPr lang="en-US" sz="2800" b="1" dirty="0">
                <a:solidFill>
                  <a:srgbClr val="404040"/>
                </a:solidFill>
              </a:rPr>
              <a:t> </a:t>
            </a:r>
            <a:r>
              <a:rPr lang="en-US" sz="2800" b="1" dirty="0" err="1">
                <a:solidFill>
                  <a:srgbClr val="404040"/>
                </a:solidFill>
              </a:rPr>
              <a:t>Principales</a:t>
            </a:r>
            <a:r>
              <a:rPr lang="en-US" sz="2800" b="1" dirty="0">
                <a:solidFill>
                  <a:srgbClr val="404040"/>
                </a:solidFill>
              </a:rPr>
              <a:t> del </a:t>
            </a:r>
            <a:r>
              <a:rPr lang="en-US" sz="2800" b="1" dirty="0" err="1">
                <a:solidFill>
                  <a:srgbClr val="404040"/>
                </a:solidFill>
              </a:rPr>
              <a:t>Margen</a:t>
            </a:r>
            <a:r>
              <a:rPr lang="en-US" sz="2800" b="1" dirty="0">
                <a:solidFill>
                  <a:srgbClr val="404040"/>
                </a:solidFill>
              </a:rPr>
              <a:t> </a:t>
            </a:r>
            <a:r>
              <a:rPr lang="en-US" sz="2800" b="1" dirty="0" err="1">
                <a:solidFill>
                  <a:srgbClr val="404040"/>
                </a:solidFill>
              </a:rPr>
              <a:t>Izquierdo</a:t>
            </a:r>
            <a:r>
              <a:rPr lang="en-US" sz="2800" b="1" dirty="0">
                <a:solidFill>
                  <a:srgbClr val="404040"/>
                </a:solidFill>
              </a:rPr>
              <a:t>:</a:t>
            </a:r>
          </a:p>
          <a:p>
            <a:pPr marL="285750" indent="-285750" algn="l" fontAlgn="base">
              <a:buFont typeface="Arial" panose="020B0604020202020204" pitchFamily="34" charset="0"/>
              <a:buChar char="•"/>
            </a:pPr>
            <a:r>
              <a:rPr lang="en-US" sz="2800" b="1" dirty="0">
                <a:solidFill>
                  <a:srgbClr val="404040"/>
                </a:solidFill>
                <a:effectLst/>
              </a:rPr>
              <a:t>Médoc</a:t>
            </a:r>
          </a:p>
          <a:p>
            <a:pPr marL="285750" indent="-285750" algn="l" fontAlgn="base">
              <a:buFont typeface="Arial" panose="020B0604020202020204" pitchFamily="34" charset="0"/>
              <a:buChar char="•"/>
            </a:pPr>
            <a:r>
              <a:rPr lang="en-US" sz="2800" b="1" dirty="0">
                <a:solidFill>
                  <a:srgbClr val="404040"/>
                </a:solidFill>
                <a:effectLst/>
              </a:rPr>
              <a:t>Graves</a:t>
            </a:r>
          </a:p>
          <a:p>
            <a:pPr marL="285750" indent="-285750" algn="l" fontAlgn="base">
              <a:buFont typeface="Arial" panose="020B0604020202020204" pitchFamily="34" charset="0"/>
              <a:buChar char="•"/>
            </a:pPr>
            <a:r>
              <a:rPr lang="en-US" sz="2800" b="1" dirty="0">
                <a:solidFill>
                  <a:srgbClr val="404040"/>
                </a:solidFill>
                <a:effectLst/>
              </a:rPr>
              <a:t>Sauternes and Barsac</a:t>
            </a:r>
            <a:endParaRPr lang="en-US" sz="3200" b="1" dirty="0">
              <a:solidFill>
                <a:srgbClr val="404040"/>
              </a:solidFill>
              <a:effectLst/>
            </a:endParaRPr>
          </a:p>
        </p:txBody>
      </p:sp>
      <p:sp>
        <p:nvSpPr>
          <p:cNvPr id="13" name="Rectangle 12">
            <a:extLst>
              <a:ext uri="{FF2B5EF4-FFF2-40B4-BE49-F238E27FC236}">
                <a16:creationId xmlns:a16="http://schemas.microsoft.com/office/drawing/2014/main" id="{6DB27D67-5818-F937-C01D-F2A7E2FABEB0}"/>
              </a:ext>
            </a:extLst>
          </p:cNvPr>
          <p:cNvSpPr/>
          <p:nvPr/>
        </p:nvSpPr>
        <p:spPr>
          <a:xfrm>
            <a:off x="3931920" y="0"/>
            <a:ext cx="8117839" cy="683056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018F71-1A3B-6992-CFF4-FD6B4B024272}"/>
              </a:ext>
            </a:extLst>
          </p:cNvPr>
          <p:cNvPicPr>
            <a:picLocks noChangeAspect="1"/>
          </p:cNvPicPr>
          <p:nvPr/>
        </p:nvPicPr>
        <p:blipFill>
          <a:blip r:embed="rId3"/>
          <a:stretch>
            <a:fillRect/>
          </a:stretch>
        </p:blipFill>
        <p:spPr>
          <a:xfrm>
            <a:off x="838200" y="2196225"/>
            <a:ext cx="2361707" cy="2152638"/>
          </a:xfrm>
          <a:prstGeom prst="rect">
            <a:avLst/>
          </a:prstGeom>
        </p:spPr>
      </p:pic>
    </p:spTree>
    <p:extLst>
      <p:ext uri="{BB962C8B-B14F-4D97-AF65-F5344CB8AC3E}">
        <p14:creationId xmlns:p14="http://schemas.microsoft.com/office/powerpoint/2010/main" val="241750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F5C7E617-68F6-4BDE-8E13-362FF253F2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2DC1606-3D48-46A8-BA46-5D38AFE5F119}"/>
              </a:ext>
            </a:extLst>
          </p:cNvPr>
          <p:cNvPicPr>
            <a:picLocks noChangeAspect="1"/>
          </p:cNvPicPr>
          <p:nvPr/>
        </p:nvPicPr>
        <p:blipFill>
          <a:blip r:embed="rId2"/>
          <a:stretch>
            <a:fillRect/>
          </a:stretch>
        </p:blipFill>
        <p:spPr>
          <a:xfrm>
            <a:off x="5943600" y="0"/>
            <a:ext cx="6148744" cy="6766560"/>
          </a:xfrm>
          <a:prstGeom prst="rect">
            <a:avLst/>
          </a:prstGeom>
        </p:spPr>
      </p:pic>
      <p:sp>
        <p:nvSpPr>
          <p:cNvPr id="2" name="Rectangle 1">
            <a:extLst>
              <a:ext uri="{FF2B5EF4-FFF2-40B4-BE49-F238E27FC236}">
                <a16:creationId xmlns:a16="http://schemas.microsoft.com/office/drawing/2014/main" id="{2BC58712-F302-4389-9B50-D461E8A88AD0}"/>
              </a:ext>
            </a:extLst>
          </p:cNvPr>
          <p:cNvSpPr/>
          <p:nvPr/>
        </p:nvSpPr>
        <p:spPr>
          <a:xfrm>
            <a:off x="5968028" y="60960"/>
            <a:ext cx="6148744" cy="6675120"/>
          </a:xfrm>
          <a:prstGeom prst="rect">
            <a:avLst/>
          </a:prstGeom>
          <a:noFill/>
          <a:ln w="603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D1604F-B94C-414D-A123-FAB0E2243CB5}"/>
              </a:ext>
            </a:extLst>
          </p:cNvPr>
          <p:cNvSpPr/>
          <p:nvPr/>
        </p:nvSpPr>
        <p:spPr>
          <a:xfrm>
            <a:off x="163819" y="467975"/>
            <a:ext cx="5565178" cy="923330"/>
          </a:xfrm>
          <a:prstGeom prst="rect">
            <a:avLst/>
          </a:prstGeom>
          <a:noFill/>
        </p:spPr>
        <p:txBody>
          <a:bodyPr wrap="none" lIns="91440" tIns="45720" rIns="91440" bIns="45720">
            <a:spAutoFit/>
          </a:bodyPr>
          <a:lstStyle/>
          <a:p>
            <a:pPr algn="ctr"/>
            <a:r>
              <a:rPr lang="en-US" sz="5400" b="1" i="1" cap="none" spc="0" dirty="0" err="1">
                <a:ln w="0"/>
                <a:solidFill>
                  <a:schemeClr val="tx1"/>
                </a:solidFill>
                <a:effectLst>
                  <a:outerShdw blurRad="38100" dist="19050" dir="2700000" algn="tl" rotWithShape="0">
                    <a:schemeClr val="dk1">
                      <a:alpha val="40000"/>
                    </a:schemeClr>
                  </a:outerShdw>
                </a:effectLst>
              </a:rPr>
              <a:t>Subregiones</a:t>
            </a:r>
            <a:r>
              <a:rPr lang="en-US" sz="5400" b="1" i="1" cap="none" spc="0" dirty="0">
                <a:ln w="0"/>
                <a:solidFill>
                  <a:schemeClr val="tx1"/>
                </a:solidFill>
                <a:effectLst>
                  <a:outerShdw blurRad="38100" dist="19050" dir="2700000" algn="tl" rotWithShape="0">
                    <a:schemeClr val="dk1">
                      <a:alpha val="40000"/>
                    </a:schemeClr>
                  </a:outerShdw>
                </a:effectLst>
              </a:rPr>
              <a:t> </a:t>
            </a:r>
            <a:r>
              <a:rPr lang="en-US" sz="5400" b="1" i="1" cap="none" spc="0" dirty="0" err="1">
                <a:ln w="0"/>
                <a:solidFill>
                  <a:schemeClr val="tx1"/>
                </a:solidFill>
                <a:effectLst>
                  <a:outerShdw blurRad="38100" dist="19050" dir="2700000" algn="tl" rotWithShape="0">
                    <a:schemeClr val="dk1">
                      <a:alpha val="40000"/>
                    </a:schemeClr>
                  </a:outerShdw>
                </a:effectLst>
              </a:rPr>
              <a:t>Vinícolas</a:t>
            </a:r>
            <a:r>
              <a:rPr lang="en-US" sz="5400" b="1" i="1" cap="none" spc="0" dirty="0">
                <a:ln w="0"/>
                <a:solidFill>
                  <a:schemeClr val="tx1"/>
                </a:solidFill>
                <a:effectLst>
                  <a:outerShdw blurRad="38100" dist="19050" dir="2700000" algn="tl" rotWithShape="0">
                    <a:schemeClr val="dk1">
                      <a:alpha val="40000"/>
                    </a:schemeClr>
                  </a:outerShdw>
                </a:effectLst>
              </a:rPr>
              <a:t> de </a:t>
            </a:r>
            <a:r>
              <a:rPr lang="en-US" sz="5400" b="1" i="1" cap="none" spc="0" dirty="0" err="1">
                <a:ln w="0"/>
                <a:solidFill>
                  <a:schemeClr val="tx1"/>
                </a:solidFill>
                <a:effectLst>
                  <a:outerShdw blurRad="38100" dist="19050" dir="2700000" algn="tl" rotWithShape="0">
                    <a:schemeClr val="dk1">
                      <a:alpha val="40000"/>
                    </a:schemeClr>
                  </a:outerShdw>
                </a:effectLst>
              </a:rPr>
              <a:t>Burdeos</a:t>
            </a:r>
            <a:endParaRPr lang="en-US" sz="5400" b="1" i="1" cap="none" spc="0" dirty="0">
              <a:ln w="0"/>
              <a:solidFill>
                <a:schemeClr val="tx1"/>
              </a:solidFill>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6F393767-A6AB-4E07-806D-20856D7D8965}"/>
              </a:ext>
            </a:extLst>
          </p:cNvPr>
          <p:cNvSpPr txBox="1"/>
          <p:nvPr/>
        </p:nvSpPr>
        <p:spPr>
          <a:xfrm>
            <a:off x="124085" y="4927907"/>
            <a:ext cx="5843943" cy="1446550"/>
          </a:xfrm>
          <a:prstGeom prst="rect">
            <a:avLst/>
          </a:prstGeom>
          <a:noFill/>
        </p:spPr>
        <p:txBody>
          <a:bodyPr wrap="square">
            <a:spAutoFit/>
          </a:bodyPr>
          <a:lstStyle/>
          <a:p>
            <a:pPr algn="ctr"/>
            <a:r>
              <a:rPr lang="en-US" sz="4400" b="1" i="1" dirty="0"/>
              <a:t>Bordeaux </a:t>
            </a:r>
          </a:p>
          <a:p>
            <a:pPr algn="ctr"/>
            <a:r>
              <a:rPr lang="en-US" sz="4400" b="1" i="1" dirty="0"/>
              <a:t> </a:t>
            </a:r>
            <a:r>
              <a:rPr lang="en-US" sz="4400" b="1" i="1" dirty="0" err="1"/>
              <a:t>Aubord</a:t>
            </a:r>
            <a:r>
              <a:rPr lang="en-US" sz="4400" b="1" i="1" dirty="0"/>
              <a:t> de </a:t>
            </a:r>
            <a:r>
              <a:rPr lang="en-US" sz="4400" b="1" i="1" dirty="0" err="1"/>
              <a:t>l’eau</a:t>
            </a:r>
            <a:r>
              <a:rPr lang="en-US" sz="4400" b="1" i="1" dirty="0"/>
              <a:t> “al </a:t>
            </a:r>
            <a:r>
              <a:rPr lang="en-US" sz="4400" b="1" i="1" dirty="0" err="1"/>
              <a:t>borde</a:t>
            </a:r>
            <a:r>
              <a:rPr lang="en-US" sz="4400" b="1" i="1" dirty="0"/>
              <a:t> del </a:t>
            </a:r>
            <a:r>
              <a:rPr lang="en-US" sz="4400" b="1" i="1" dirty="0" err="1"/>
              <a:t>agua</a:t>
            </a:r>
            <a:r>
              <a:rPr lang="en-US" sz="4400" b="1" i="1" dirty="0"/>
              <a:t>”</a:t>
            </a:r>
          </a:p>
        </p:txBody>
      </p:sp>
      <p:pic>
        <p:nvPicPr>
          <p:cNvPr id="9" name="Picture 8" descr="A picture containing blur&#10;&#10;Description automatically generated">
            <a:extLst>
              <a:ext uri="{FF2B5EF4-FFF2-40B4-BE49-F238E27FC236}">
                <a16:creationId xmlns:a16="http://schemas.microsoft.com/office/drawing/2014/main" id="{E5D1AF93-E905-4B6B-A017-C2D183296DD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8319" y="1859280"/>
            <a:ext cx="3554321" cy="2352886"/>
          </a:xfrm>
          <a:prstGeom prst="rect">
            <a:avLst/>
          </a:prstGeom>
        </p:spPr>
      </p:pic>
    </p:spTree>
    <p:extLst>
      <p:ext uri="{BB962C8B-B14F-4D97-AF65-F5344CB8AC3E}">
        <p14:creationId xmlns:p14="http://schemas.microsoft.com/office/powerpoint/2010/main" val="302380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892F-2931-4361-ACB2-8655BFB2F7C1}"/>
              </a:ext>
            </a:extLst>
          </p:cNvPr>
          <p:cNvSpPr>
            <a:spLocks noGrp="1"/>
          </p:cNvSpPr>
          <p:nvPr>
            <p:ph type="title"/>
          </p:nvPr>
        </p:nvSpPr>
        <p:spPr>
          <a:xfrm>
            <a:off x="822960" y="792480"/>
            <a:ext cx="10805160" cy="1087120"/>
          </a:xfrm>
        </p:spPr>
        <p:txBody>
          <a:bodyPr>
            <a:noAutofit/>
          </a:bodyPr>
          <a:lstStyle/>
          <a:p>
            <a:r>
              <a:rPr lang="en-US" sz="4000"/>
              <a:t>Burdeos - Historia</a:t>
            </a:r>
            <a:br>
              <a:rPr lang="en-US" sz="4000"/>
            </a:br>
            <a:r>
              <a:rPr lang="en-US" sz="2400" b="1" i="0">
                <a:solidFill>
                  <a:srgbClr val="333333"/>
                </a:solidFill>
                <a:effectLst/>
                <a:latin typeface="+mn-lt"/>
              </a:rPr>
              <a:t>Left Bank </a:t>
            </a:r>
            <a:r>
              <a:rPr lang="en-US" sz="2400" b="1">
                <a:solidFill>
                  <a:srgbClr val="333333"/>
                </a:solidFill>
                <a:latin typeface="+mn-lt"/>
              </a:rPr>
              <a:t>of Bordeaux</a:t>
            </a:r>
            <a:r>
              <a:rPr lang="en-US" sz="2400" b="1" i="0">
                <a:solidFill>
                  <a:srgbClr val="333333"/>
                </a:solidFill>
                <a:effectLst/>
                <a:latin typeface="+mn-lt"/>
              </a:rPr>
              <a:t> is the home of the official </a:t>
            </a:r>
            <a:r>
              <a:rPr lang="en-US" sz="2400" b="1" i="0" u="none" strike="noStrike">
                <a:solidFill>
                  <a:srgbClr val="428BCA"/>
                </a:solidFill>
                <a:effectLst/>
                <a:latin typeface="+mn-lt"/>
                <a:hlinkClick r:id="rId2"/>
              </a:rPr>
              <a:t>1855 Classified</a:t>
            </a:r>
            <a:r>
              <a:rPr lang="en-US" sz="2400" b="1" i="0">
                <a:solidFill>
                  <a:srgbClr val="333333"/>
                </a:solidFill>
                <a:effectLst/>
                <a:latin typeface="+mn-lt"/>
              </a:rPr>
              <a:t> Bordeaux wines</a:t>
            </a:r>
            <a:r>
              <a:rPr lang="en-US" sz="1800" b="0" i="0">
                <a:solidFill>
                  <a:srgbClr val="333333"/>
                </a:solidFill>
                <a:effectLst/>
                <a:latin typeface="Helvetica Neue"/>
              </a:rPr>
              <a:t>.</a:t>
            </a:r>
            <a:br>
              <a:rPr lang="en-US" sz="1050"/>
            </a:br>
            <a:br>
              <a:rPr lang="en-US" sz="1050"/>
            </a:br>
            <a:endParaRPr lang="en-US" sz="4000" dirty="0"/>
          </a:p>
        </p:txBody>
      </p:sp>
      <p:graphicFrame>
        <p:nvGraphicFramePr>
          <p:cNvPr id="7" name="Content Placeholder 2">
            <a:extLst>
              <a:ext uri="{FF2B5EF4-FFF2-40B4-BE49-F238E27FC236}">
                <a16:creationId xmlns:a16="http://schemas.microsoft.com/office/drawing/2014/main" id="{50B94F6E-99CB-91F9-3A08-7E60C1868912}"/>
              </a:ext>
            </a:extLst>
          </p:cNvPr>
          <p:cNvGraphicFramePr>
            <a:graphicFrameLocks noGrp="1"/>
          </p:cNvGraphicFramePr>
          <p:nvPr>
            <p:ph idx="1"/>
            <p:extLst>
              <p:ext uri="{D42A27DB-BD31-4B8C-83A1-F6EECF244321}">
                <p14:modId xmlns:p14="http://schemas.microsoft.com/office/powerpoint/2010/main" val="2082404651"/>
              </p:ext>
            </p:extLst>
          </p:nvPr>
        </p:nvGraphicFramePr>
        <p:xfrm>
          <a:off x="243840" y="1929384"/>
          <a:ext cx="11816080" cy="4816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Map&#10;&#10;Description automatically generated">
            <a:extLst>
              <a:ext uri="{FF2B5EF4-FFF2-40B4-BE49-F238E27FC236}">
                <a16:creationId xmlns:a16="http://schemas.microsoft.com/office/drawing/2014/main" id="{A578C6E4-83C4-D229-6030-86FBDDF45C3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261381" y="111760"/>
            <a:ext cx="1501332" cy="1545771"/>
          </a:xfrm>
          <a:prstGeom prst="rect">
            <a:avLst/>
          </a:prstGeom>
        </p:spPr>
      </p:pic>
    </p:spTree>
    <p:extLst>
      <p:ext uri="{BB962C8B-B14F-4D97-AF65-F5344CB8AC3E}">
        <p14:creationId xmlns:p14="http://schemas.microsoft.com/office/powerpoint/2010/main" val="559377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256F-DC91-4381-84F5-A789F06C75F5}"/>
              </a:ext>
            </a:extLst>
          </p:cNvPr>
          <p:cNvSpPr>
            <a:spLocks noGrp="1"/>
          </p:cNvSpPr>
          <p:nvPr>
            <p:ph type="title"/>
          </p:nvPr>
        </p:nvSpPr>
        <p:spPr/>
        <p:txBody>
          <a:bodyPr/>
          <a:lstStyle/>
          <a:p>
            <a:r>
              <a:rPr lang="en-US"/>
              <a:t>Burdeos</a:t>
            </a:r>
            <a:r>
              <a:rPr lang="en-US" sz="4800"/>
              <a:t> - Historia</a:t>
            </a:r>
            <a:endParaRPr lang="en-US" dirty="0"/>
          </a:p>
        </p:txBody>
      </p:sp>
      <p:graphicFrame>
        <p:nvGraphicFramePr>
          <p:cNvPr id="7" name="Content Placeholder 2">
            <a:extLst>
              <a:ext uri="{FF2B5EF4-FFF2-40B4-BE49-F238E27FC236}">
                <a16:creationId xmlns:a16="http://schemas.microsoft.com/office/drawing/2014/main" id="{266195A9-7D52-ADA3-E748-361828A642D2}"/>
              </a:ext>
            </a:extLst>
          </p:cNvPr>
          <p:cNvGraphicFramePr>
            <a:graphicFrameLocks noGrp="1"/>
          </p:cNvGraphicFramePr>
          <p:nvPr>
            <p:ph idx="1"/>
            <p:extLst>
              <p:ext uri="{D42A27DB-BD31-4B8C-83A1-F6EECF244321}">
                <p14:modId xmlns:p14="http://schemas.microsoft.com/office/powerpoint/2010/main" val="2998367325"/>
              </p:ext>
            </p:extLst>
          </p:nvPr>
        </p:nvGraphicFramePr>
        <p:xfrm>
          <a:off x="838200" y="1929384"/>
          <a:ext cx="10515600" cy="4786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sky, outdoor, building, tower&#10;&#10;Description automatically generated">
            <a:extLst>
              <a:ext uri="{FF2B5EF4-FFF2-40B4-BE49-F238E27FC236}">
                <a16:creationId xmlns:a16="http://schemas.microsoft.com/office/drawing/2014/main" id="{60BD50C7-406C-36D5-66F5-D0BBFAF853C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255939" y="218440"/>
            <a:ext cx="1173851" cy="1325563"/>
          </a:xfrm>
          <a:prstGeom prst="rect">
            <a:avLst/>
          </a:prstGeom>
        </p:spPr>
      </p:pic>
    </p:spTree>
    <p:extLst>
      <p:ext uri="{BB962C8B-B14F-4D97-AF65-F5344CB8AC3E}">
        <p14:creationId xmlns:p14="http://schemas.microsoft.com/office/powerpoint/2010/main" val="274730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B3C9A-8B84-4F88-B26A-61F4ED768901}"/>
              </a:ext>
            </a:extLst>
          </p:cNvPr>
          <p:cNvSpPr>
            <a:spLocks noGrp="1"/>
          </p:cNvSpPr>
          <p:nvPr>
            <p:ph type="title"/>
          </p:nvPr>
        </p:nvSpPr>
        <p:spPr>
          <a:xfrm>
            <a:off x="576072" y="238539"/>
            <a:ext cx="11018520" cy="1434415"/>
          </a:xfrm>
        </p:spPr>
        <p:txBody>
          <a:bodyPr anchor="b">
            <a:normAutofit/>
          </a:bodyPr>
          <a:lstStyle/>
          <a:p>
            <a:r>
              <a:rPr lang="en-US" sz="7200"/>
              <a:t>Burdeos …</a:t>
            </a:r>
          </a:p>
        </p:txBody>
      </p:sp>
      <p:sp>
        <p:nvSpPr>
          <p:cNvPr id="3" name="Content Placeholder 2">
            <a:extLst>
              <a:ext uri="{FF2B5EF4-FFF2-40B4-BE49-F238E27FC236}">
                <a16:creationId xmlns:a16="http://schemas.microsoft.com/office/drawing/2014/main" id="{93B90075-2BFB-04F2-D6F3-83A33152B237}"/>
              </a:ext>
            </a:extLst>
          </p:cNvPr>
          <p:cNvSpPr>
            <a:spLocks noGrp="1"/>
          </p:cNvSpPr>
          <p:nvPr>
            <p:ph idx="1"/>
          </p:nvPr>
        </p:nvSpPr>
        <p:spPr>
          <a:xfrm>
            <a:off x="572493" y="2071316"/>
            <a:ext cx="6713552" cy="4119172"/>
          </a:xfrm>
        </p:spPr>
        <p:txBody>
          <a:bodyPr anchor="t">
            <a:normAutofit/>
          </a:bodyPr>
          <a:lstStyle/>
          <a:p>
            <a:pPr>
              <a:lnSpc>
                <a:spcPct val="100000"/>
              </a:lnSpc>
            </a:pPr>
            <a:r>
              <a:rPr lang="es-ES" sz="2400" b="1" i="0" dirty="0">
                <a:effectLst/>
              </a:rPr>
              <a:t>Los vinos de Burdeos (</a:t>
            </a:r>
            <a:r>
              <a:rPr lang="es-ES" sz="2400" b="1" i="0" dirty="0" err="1">
                <a:effectLst/>
              </a:rPr>
              <a:t>vins</a:t>
            </a:r>
            <a:r>
              <a:rPr lang="es-ES" sz="2400" b="1" i="0" dirty="0">
                <a:effectLst/>
              </a:rPr>
              <a:t> de </a:t>
            </a:r>
            <a:r>
              <a:rPr lang="es-ES" sz="2400" b="1" i="0" dirty="0" err="1">
                <a:effectLst/>
              </a:rPr>
              <a:t>Bordeaux</a:t>
            </a:r>
            <a:r>
              <a:rPr lang="es-ES" sz="2400" b="1" i="0" dirty="0">
                <a:effectLst/>
              </a:rPr>
              <a:t>) se elaboran en unas 9.000 bodegas usualmente llamadas </a:t>
            </a:r>
            <a:r>
              <a:rPr lang="es-ES" sz="2400" b="1" i="0" dirty="0" err="1">
                <a:effectLst/>
              </a:rPr>
              <a:t>châteaux</a:t>
            </a:r>
            <a:r>
              <a:rPr lang="es-ES" sz="2400" b="1" i="0" dirty="0">
                <a:effectLst/>
              </a:rPr>
              <a:t> si están asociadas a un viñedo concreto, con las uvas de alrededor de 14.000 productores de vino, 117.514 hectáreas de viñedos, 400 comerciantes y un volumen de negocio de 15.000 millones de euros.</a:t>
            </a:r>
          </a:p>
          <a:p>
            <a:pPr>
              <a:lnSpc>
                <a:spcPct val="100000"/>
              </a:lnSpc>
            </a:pPr>
            <a:r>
              <a:rPr lang="es-ES" sz="2400" b="1" i="0" dirty="0">
                <a:effectLst/>
              </a:rPr>
              <a:t>La mayor parte de los vinos de Burdeos son tintos, pero los vinos blancos dulces de podredumbre noble también han contribuido a la reputación de la región, y también se producen vino blanco seco, rosado y espumosos (</a:t>
            </a:r>
            <a:r>
              <a:rPr lang="es-ES" sz="2400" b="1" i="0" dirty="0" err="1">
                <a:effectLst/>
              </a:rPr>
              <a:t>Crémant</a:t>
            </a:r>
            <a:r>
              <a:rPr lang="es-ES" sz="2400" b="1" i="0" dirty="0">
                <a:effectLst/>
              </a:rPr>
              <a:t> de </a:t>
            </a:r>
            <a:r>
              <a:rPr lang="es-ES" sz="2400" b="1" i="0" dirty="0" err="1">
                <a:effectLst/>
              </a:rPr>
              <a:t>Bordeaux</a:t>
            </a:r>
            <a:r>
              <a:rPr lang="es-ES" sz="2400" b="1" i="0" dirty="0">
                <a:effectLst/>
              </a:rPr>
              <a:t>).</a:t>
            </a:r>
          </a:p>
          <a:p>
            <a:pPr>
              <a:lnSpc>
                <a:spcPct val="100000"/>
              </a:lnSpc>
            </a:pPr>
            <a:r>
              <a:rPr lang="es-ES" sz="2400" b="1" i="0" dirty="0">
                <a:effectLst/>
              </a:rPr>
              <a:t>La región vinícola de Burdeos tiene 20 siglos de historia, desde el siglo I cuando los Romanos introducen una variedad de uva llamada </a:t>
            </a:r>
            <a:r>
              <a:rPr lang="es-ES" sz="2400" b="1" i="0" dirty="0" err="1">
                <a:effectLst/>
              </a:rPr>
              <a:t>bitúrica</a:t>
            </a:r>
            <a:r>
              <a:rPr lang="es-ES" sz="2400" b="1" i="0" dirty="0">
                <a:effectLst/>
              </a:rPr>
              <a:t> que se considera el antepasado de los cabernet. </a:t>
            </a:r>
          </a:p>
          <a:p>
            <a:pPr>
              <a:lnSpc>
                <a:spcPct val="100000"/>
              </a:lnSpc>
            </a:pPr>
            <a:endParaRPr lang="en-US" sz="2400" b="1" dirty="0"/>
          </a:p>
        </p:txBody>
      </p:sp>
      <p:pic>
        <p:nvPicPr>
          <p:cNvPr id="5" name="Picture 4" descr="A picture containing grass, sky, outdoor, building&#10;&#10;Description automatically generated">
            <a:extLst>
              <a:ext uri="{FF2B5EF4-FFF2-40B4-BE49-F238E27FC236}">
                <a16:creationId xmlns:a16="http://schemas.microsoft.com/office/drawing/2014/main" id="{3D1B2A8E-650D-46B6-7DAA-97544C9454D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638" r="7208"/>
          <a:stretch/>
        </p:blipFill>
        <p:spPr>
          <a:xfrm>
            <a:off x="7675658" y="2093976"/>
            <a:ext cx="3941064" cy="4096512"/>
          </a:xfrm>
          <a:prstGeom prst="rect">
            <a:avLst/>
          </a:prstGeom>
        </p:spPr>
      </p:pic>
    </p:spTree>
    <p:extLst>
      <p:ext uri="{BB962C8B-B14F-4D97-AF65-F5344CB8AC3E}">
        <p14:creationId xmlns:p14="http://schemas.microsoft.com/office/powerpoint/2010/main" val="71901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E9D3-C963-7A56-A9F2-03BE8C0429B3}"/>
              </a:ext>
            </a:extLst>
          </p:cNvPr>
          <p:cNvSpPr>
            <a:spLocks noGrp="1"/>
          </p:cNvSpPr>
          <p:nvPr>
            <p:ph type="title"/>
          </p:nvPr>
        </p:nvSpPr>
        <p:spPr>
          <a:xfrm>
            <a:off x="5297762" y="329184"/>
            <a:ext cx="6251110" cy="1783080"/>
          </a:xfrm>
        </p:spPr>
        <p:txBody>
          <a:bodyPr anchor="b">
            <a:normAutofit/>
          </a:bodyPr>
          <a:lstStyle/>
          <a:p>
            <a:r>
              <a:rPr lang="en-US" sz="7200" dirty="0" err="1"/>
              <a:t>Burdeos</a:t>
            </a:r>
            <a:r>
              <a:rPr lang="en-US" sz="7200" dirty="0"/>
              <a:t>…</a:t>
            </a:r>
          </a:p>
        </p:txBody>
      </p:sp>
      <p:sp>
        <p:nvSpPr>
          <p:cNvPr id="3" name="Content Placeholder 2">
            <a:extLst>
              <a:ext uri="{FF2B5EF4-FFF2-40B4-BE49-F238E27FC236}">
                <a16:creationId xmlns:a16="http://schemas.microsoft.com/office/drawing/2014/main" id="{3FADA639-98D7-633E-BCFB-B6AA51280B7D}"/>
              </a:ext>
            </a:extLst>
          </p:cNvPr>
          <p:cNvSpPr>
            <a:spLocks noGrp="1"/>
          </p:cNvSpPr>
          <p:nvPr>
            <p:ph idx="1"/>
          </p:nvPr>
        </p:nvSpPr>
        <p:spPr>
          <a:xfrm>
            <a:off x="4657345" y="2468881"/>
            <a:ext cx="7404026" cy="4269375"/>
          </a:xfrm>
        </p:spPr>
        <p:txBody>
          <a:bodyPr>
            <a:normAutofit lnSpcReduction="10000"/>
          </a:bodyPr>
          <a:lstStyle/>
          <a:p>
            <a:pPr>
              <a:lnSpc>
                <a:spcPct val="100000"/>
              </a:lnSpc>
              <a:buFont typeface="Arial" panose="020B0604020202020204" pitchFamily="34" charset="0"/>
              <a:buChar char="•"/>
            </a:pPr>
            <a:r>
              <a:rPr lang="es-ES" sz="2000" b="1" i="0" dirty="0">
                <a:effectLst/>
                <a:highlight>
                  <a:srgbClr val="FFFF00"/>
                </a:highlight>
              </a:rPr>
              <a:t>Tinto Graves y Médoc </a:t>
            </a:r>
            <a:r>
              <a:rPr lang="es-ES" sz="2000" b="1" i="0" dirty="0">
                <a:effectLst/>
              </a:rPr>
              <a:t>o vinos de la "orilla izquierda": </a:t>
            </a:r>
            <a:r>
              <a:rPr lang="es-ES" sz="2000" b="1" i="0" dirty="0">
                <a:effectLst/>
                <a:highlight>
                  <a:srgbClr val="FFFF00"/>
                </a:highlight>
              </a:rPr>
              <a:t>Al norte y al sur de Burdeos se encuentran las zonas más clásicas del vino bordelés, y produce vinos dominados por la variedad Cabernet Sauvignon, pero a menudo con una porción significativa de Merlot y mucho menor de Cabernet </a:t>
            </a:r>
            <a:r>
              <a:rPr lang="es-ES" sz="2000" b="1" i="0" dirty="0" err="1">
                <a:effectLst/>
                <a:highlight>
                  <a:srgbClr val="FFFF00"/>
                </a:highlight>
              </a:rPr>
              <a:t>Franc</a:t>
            </a:r>
            <a:r>
              <a:rPr lang="es-ES" sz="2000" b="1" i="0" dirty="0">
                <a:effectLst/>
                <a:highlight>
                  <a:srgbClr val="FFFF00"/>
                </a:highlight>
              </a:rPr>
              <a:t> y Petit </a:t>
            </a:r>
            <a:r>
              <a:rPr lang="es-ES" sz="2000" b="1" i="0" dirty="0" err="1">
                <a:effectLst/>
                <a:highlight>
                  <a:srgbClr val="FFFF00"/>
                </a:highlight>
              </a:rPr>
              <a:t>Verdot</a:t>
            </a:r>
            <a:r>
              <a:rPr lang="es-ES" sz="2000" b="1" i="0" dirty="0">
                <a:effectLst/>
                <a:highlight>
                  <a:srgbClr val="FFFF00"/>
                </a:highlight>
              </a:rPr>
              <a:t>. Estos vinos son concentrados, tánicos, de larga vida y la mayor parte de ellos se elaboran para ser conservados en botella antes de beberse</a:t>
            </a:r>
            <a:r>
              <a:rPr lang="es-ES" sz="2000" b="1" i="0" dirty="0">
                <a:effectLst/>
              </a:rPr>
              <a:t>. Los cinco "primeros" se sitúan aquí. Hay clasificaciones oficiales tanto para Médoc como para Graves y </a:t>
            </a:r>
            <a:r>
              <a:rPr lang="es-ES" sz="2000" b="1" i="0" dirty="0" err="1">
                <a:effectLst/>
              </a:rPr>
              <a:t>pessac-léognan</a:t>
            </a:r>
            <a:r>
              <a:rPr lang="es-ES" sz="2000" b="1" i="0" dirty="0">
                <a:effectLst/>
              </a:rPr>
              <a:t>.</a:t>
            </a:r>
          </a:p>
          <a:p>
            <a:pPr>
              <a:lnSpc>
                <a:spcPct val="100000"/>
              </a:lnSpc>
              <a:buFont typeface="Arial" panose="020B0604020202020204" pitchFamily="34" charset="0"/>
              <a:buChar char="•"/>
            </a:pPr>
            <a:r>
              <a:rPr lang="es-ES" sz="2000" b="1" i="0" dirty="0">
                <a:effectLst/>
                <a:highlight>
                  <a:srgbClr val="FFFF00"/>
                </a:highlight>
              </a:rPr>
              <a:t>Vinos blancos secos</a:t>
            </a:r>
            <a:r>
              <a:rPr lang="es-ES" sz="2000" b="1" i="0" dirty="0">
                <a:effectLst/>
              </a:rPr>
              <a:t>: Vinos blancos secos se hacen por toda la región, </a:t>
            </a:r>
            <a:r>
              <a:rPr lang="es-ES" sz="2000" b="1" i="0" dirty="0">
                <a:effectLst/>
                <a:highlight>
                  <a:srgbClr val="FFFF00"/>
                </a:highlight>
              </a:rPr>
              <a:t>de una mezcla de Sauvignon Blanc y </a:t>
            </a:r>
            <a:r>
              <a:rPr lang="es-ES" sz="2000" b="1" i="0" dirty="0" err="1">
                <a:effectLst/>
                <a:highlight>
                  <a:srgbClr val="FFFF00"/>
                </a:highlight>
              </a:rPr>
              <a:t>Semillon</a:t>
            </a:r>
            <a:r>
              <a:rPr lang="es-ES" sz="2000" b="1" i="0" dirty="0">
                <a:effectLst/>
                <a:highlight>
                  <a:srgbClr val="FFFF00"/>
                </a:highlight>
              </a:rPr>
              <a:t>, siendo los de Graves los más conocidos y la única subregión con una clasificación para vinos blancos secos</a:t>
            </a:r>
            <a:r>
              <a:rPr lang="es-ES" sz="2000" b="1" i="0" dirty="0">
                <a:effectLst/>
              </a:rPr>
              <a:t>. Las mejores versiones tienden a tener una significativa influencia de roble.</a:t>
            </a:r>
          </a:p>
          <a:p>
            <a:pPr>
              <a:lnSpc>
                <a:spcPct val="100000"/>
              </a:lnSpc>
              <a:buFont typeface="Arial" panose="020B0604020202020204" pitchFamily="34" charset="0"/>
              <a:buChar char="•"/>
            </a:pPr>
            <a:r>
              <a:rPr lang="es-ES" sz="2000" b="1" i="0" dirty="0">
                <a:effectLst/>
                <a:highlight>
                  <a:srgbClr val="FFFF00"/>
                </a:highlight>
              </a:rPr>
              <a:t>Vinos blancos dulces</a:t>
            </a:r>
            <a:r>
              <a:rPr lang="es-ES" sz="2000" b="1" i="0" dirty="0">
                <a:effectLst/>
              </a:rPr>
              <a:t>: </a:t>
            </a:r>
            <a:r>
              <a:rPr lang="es-ES" sz="2000" b="1" i="0" dirty="0">
                <a:effectLst/>
                <a:highlight>
                  <a:srgbClr val="FFFF00"/>
                </a:highlight>
              </a:rPr>
              <a:t>En varias ubicaciones y apelaciones por toda la región, el vino blanco seco se hace con uvas </a:t>
            </a:r>
            <a:r>
              <a:rPr lang="es-ES" sz="2000" b="1" i="0" dirty="0" err="1">
                <a:effectLst/>
                <a:highlight>
                  <a:srgbClr val="FFFF00"/>
                </a:highlight>
              </a:rPr>
              <a:t>Semillon</a:t>
            </a:r>
            <a:r>
              <a:rPr lang="es-ES" sz="2000" b="1" i="0" dirty="0">
                <a:effectLst/>
                <a:highlight>
                  <a:srgbClr val="FFFF00"/>
                </a:highlight>
              </a:rPr>
              <a:t>, </a:t>
            </a:r>
            <a:r>
              <a:rPr lang="es-ES" sz="2000" b="1" i="0" dirty="0" err="1">
                <a:effectLst/>
                <a:highlight>
                  <a:srgbClr val="FFFF00"/>
                </a:highlight>
              </a:rPr>
              <a:t>Savignon</a:t>
            </a:r>
            <a:r>
              <a:rPr lang="es-ES" sz="2000" b="1" i="0" dirty="0">
                <a:effectLst/>
                <a:highlight>
                  <a:srgbClr val="FFFF00"/>
                </a:highlight>
              </a:rPr>
              <a:t> Blanc y </a:t>
            </a:r>
            <a:r>
              <a:rPr lang="es-ES" sz="2000" b="1" i="0" dirty="0" err="1">
                <a:effectLst/>
                <a:highlight>
                  <a:srgbClr val="FFFF00"/>
                </a:highlight>
              </a:rPr>
              <a:t>Muscadelle</a:t>
            </a:r>
            <a:r>
              <a:rPr lang="es-ES" sz="2000" b="1" i="0" dirty="0">
                <a:effectLst/>
                <a:highlight>
                  <a:srgbClr val="FFFF00"/>
                </a:highlight>
              </a:rPr>
              <a:t> afectadas por la podredumbre noble. Las más conocidas de estas apelaciones es </a:t>
            </a:r>
            <a:r>
              <a:rPr lang="es-ES" sz="2000" b="1" i="0" dirty="0" err="1">
                <a:effectLst/>
                <a:highlight>
                  <a:srgbClr val="FFFF00"/>
                </a:highlight>
              </a:rPr>
              <a:t>Sauternes</a:t>
            </a:r>
            <a:r>
              <a:rPr lang="es-ES" sz="2000" b="1" i="0" dirty="0">
                <a:effectLst/>
                <a:highlight>
                  <a:srgbClr val="FFFF00"/>
                </a:highlight>
              </a:rPr>
              <a:t> o </a:t>
            </a:r>
            <a:r>
              <a:rPr lang="es-ES" sz="2000" b="1" i="0" dirty="0" err="1">
                <a:effectLst/>
                <a:highlight>
                  <a:srgbClr val="FFFF00"/>
                </a:highlight>
              </a:rPr>
              <a:t>Sauternes-Barsac</a:t>
            </a:r>
            <a:r>
              <a:rPr lang="es-ES" sz="2000" b="1" i="0" dirty="0">
                <a:effectLst/>
                <a:highlight>
                  <a:srgbClr val="FFFF00"/>
                </a:highlight>
              </a:rPr>
              <a:t>, que también tiene una clasificación oficial datada en 1855, y donde se producen algunos de los más famosos vinos dulces. </a:t>
            </a:r>
            <a:r>
              <a:rPr lang="es-ES" sz="2000" b="1" i="0" dirty="0">
                <a:effectLst/>
              </a:rPr>
              <a:t>Hay también apelaciones cercanas a </a:t>
            </a:r>
            <a:r>
              <a:rPr lang="es-ES" sz="2000" b="1" i="0" dirty="0" err="1">
                <a:effectLst/>
              </a:rPr>
              <a:t>Sauternes</a:t>
            </a:r>
            <a:r>
              <a:rPr lang="es-ES" sz="2000" b="1" i="0" dirty="0">
                <a:effectLst/>
              </a:rPr>
              <a:t>, en ambas riberas del río Garona, donde se hacen vinos similares.</a:t>
            </a:r>
          </a:p>
          <a:p>
            <a:pPr>
              <a:lnSpc>
                <a:spcPct val="100000"/>
              </a:lnSpc>
            </a:pPr>
            <a:endParaRPr lang="en-US" sz="1500" dirty="0"/>
          </a:p>
        </p:txBody>
      </p:sp>
      <p:pic>
        <p:nvPicPr>
          <p:cNvPr id="7" name="Picture 6" descr="A bottle of wine&#10;&#10;Description automatically generated with medium confidence">
            <a:extLst>
              <a:ext uri="{FF2B5EF4-FFF2-40B4-BE49-F238E27FC236}">
                <a16:creationId xmlns:a16="http://schemas.microsoft.com/office/drawing/2014/main" id="{C5DBC9B0-CAD9-D862-1C2D-988BE74C4F5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TextBox 7">
            <a:extLst>
              <a:ext uri="{FF2B5EF4-FFF2-40B4-BE49-F238E27FC236}">
                <a16:creationId xmlns:a16="http://schemas.microsoft.com/office/drawing/2014/main" id="{28008125-933E-C872-2DC0-DEAED77CC5C5}"/>
              </a:ext>
            </a:extLst>
          </p:cNvPr>
          <p:cNvSpPr txBox="1"/>
          <p:nvPr/>
        </p:nvSpPr>
        <p:spPr>
          <a:xfrm>
            <a:off x="10781037" y="6657945"/>
            <a:ext cx="141096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ghirson/354381154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496457696"/>
      </p:ext>
    </p:extLst>
  </p:cSld>
  <p:clrMapOvr>
    <a:masterClrMapping/>
  </p:clrMapOvr>
</p:sld>
</file>

<file path=ppt/theme/theme1.xml><?xml version="1.0" encoding="utf-8"?>
<a:theme xmlns:a="http://schemas.openxmlformats.org/drawingml/2006/main" name="SketchyVTI">
  <a:themeElements>
    <a:clrScheme name="AnalogousFromRegularSeedLeftStep">
      <a:dk1>
        <a:srgbClr val="000000"/>
      </a:dk1>
      <a:lt1>
        <a:srgbClr val="FFFFFF"/>
      </a:lt1>
      <a:dk2>
        <a:srgbClr val="1D2A34"/>
      </a:dk2>
      <a:lt2>
        <a:srgbClr val="E2E4E8"/>
      </a:lt2>
      <a:accent1>
        <a:srgbClr val="D89126"/>
      </a:accent1>
      <a:accent2>
        <a:srgbClr val="D53A17"/>
      </a:accent2>
      <a:accent3>
        <a:srgbClr val="E72956"/>
      </a:accent3>
      <a:accent4>
        <a:srgbClr val="D51793"/>
      </a:accent4>
      <a:accent5>
        <a:srgbClr val="DA29E7"/>
      </a:accent5>
      <a:accent6>
        <a:srgbClr val="7917D5"/>
      </a:accent6>
      <a:hlink>
        <a:srgbClr val="3F72BF"/>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7397</TotalTime>
  <Words>5283</Words>
  <Application>Microsoft Office PowerPoint</Application>
  <PresentationFormat>Widescreen</PresentationFormat>
  <Paragraphs>234</Paragraphs>
  <Slides>39</Slides>
  <Notes>2</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Helvetica Neue</vt:lpstr>
      <vt:lpstr>Modern Love</vt:lpstr>
      <vt:lpstr>source-sans-pro</vt:lpstr>
      <vt:lpstr>The Hand</vt:lpstr>
      <vt:lpstr>Wingdings</vt:lpstr>
      <vt:lpstr>SketchyVTI</vt:lpstr>
      <vt:lpstr>Pais: Francia  Región: Burdeos Margen Izquierdo</vt:lpstr>
      <vt:lpstr>Contenido</vt:lpstr>
      <vt:lpstr>France - Bordeaux</vt:lpstr>
      <vt:lpstr>     Mapa “Left &amp;Right Bank”</vt:lpstr>
      <vt:lpstr>PowerPoint Presentation</vt:lpstr>
      <vt:lpstr>Burdeos - Historia Left Bank of Bordeaux is the home of the official 1855 Classified Bordeaux wines.  </vt:lpstr>
      <vt:lpstr>Burdeos - Historia</vt:lpstr>
      <vt:lpstr>Burdeos …</vt:lpstr>
      <vt:lpstr>Burdeos…</vt:lpstr>
      <vt:lpstr>Burdeos y sus Famosos VINOS…</vt:lpstr>
      <vt:lpstr>Clima de Burdeos Latitud 44.83./47m  (Paralelo 45 a medio camino entre el Polo Norte y el Ecuador)</vt:lpstr>
      <vt:lpstr>Margen Izquierdo… Geología, Topografía y Suelos</vt:lpstr>
      <vt:lpstr>Burdeos… Sus UVAS En el margen izquierdo predomina la Cab Sauvignon </vt:lpstr>
      <vt:lpstr>Burdeos… Sus UVAS TINTAS En adición a estas uvas tintas, tambien se utiliza algo de Malbec y Carmenere </vt:lpstr>
      <vt:lpstr>Burdeos… Sus UVAS BLANCAS </vt:lpstr>
      <vt:lpstr>Burdeos… Nuevas UVAS Debido al cambio climático, el continente europeo es azotado cada año por olas de calor que afectan significativamente la producción de vino. Por ello, los productores de vinos de Burdeos decidieron dar un paso audaz y firme, autorizando siete nuevas variedades de uvas para vinos “Bordeaux Appellation d’Origine Contrôlée”</vt:lpstr>
      <vt:lpstr>Cabernet Merlot el “COUPAGE” de Burdeos</vt:lpstr>
      <vt:lpstr>Métodos de Vinificación</vt:lpstr>
      <vt:lpstr>BURDEOS – Vitucultura &amp; Enología general</vt:lpstr>
      <vt:lpstr>BURDEOS: Denominaciones Geográficas AOC y Clasificaciones </vt:lpstr>
      <vt:lpstr>BURDEOS: Denominaciones Geográficas AOC y Clasificaciones</vt:lpstr>
      <vt:lpstr>BURDEOS Denominaciones Geográficas AOC y Clasificaciones</vt:lpstr>
      <vt:lpstr>BURDEOS: Denominaciones Geográficas AOC y Clasificaciones </vt:lpstr>
      <vt:lpstr>BURDEOS: Denominaciones Geográficas AOC y Clasificaciones</vt:lpstr>
      <vt:lpstr>Vinos Producidos Por Región – MÉDOC AOC </vt:lpstr>
      <vt:lpstr>PowerPoint Presentation</vt:lpstr>
      <vt:lpstr>PowerPoint Presentation</vt:lpstr>
      <vt:lpstr>PowerPoint Presentation</vt:lpstr>
      <vt:lpstr>PowerPoint Presentation</vt:lpstr>
      <vt:lpstr>Vinos Producidos Por Región – Graves AOC Château Haut-Brion fue la única finca no perteneciente a Médoc que se incluyó en la clasificación de Burdeos en 1855. En 1953 y 1959, se introdujo una clasificación separada para los vinos tintos y los blancos para Graves (con Château Haut-Brion también). </vt:lpstr>
      <vt:lpstr>Vinos Producidos Por Región – Sauternes &amp; Barsac </vt:lpstr>
      <vt:lpstr>Vinos Producidos Por Región – Sauternes &amp; Barsac</vt:lpstr>
      <vt:lpstr>Clasificación de Burdeos 1855 – Sauterns &amp; Barsac</vt:lpstr>
      <vt:lpstr>PowerPoint Presentation</vt:lpstr>
      <vt:lpstr>Algunos de los vinos más caros del mundo… Left Bank</vt:lpstr>
      <vt:lpstr>Algunos de los vinos más caros del mundo…Left Bank</vt:lpstr>
      <vt:lpstr>La etiqueta en Burdeaux</vt:lpstr>
      <vt:lpstr>Como ordenar un gran vino Francés Regla básica…</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FRANCE - LEFT BANK</dc:title>
  <dc:creator>Tito</dc:creator>
  <cp:lastModifiedBy>Alejandro Ferris</cp:lastModifiedBy>
  <cp:revision>343</cp:revision>
  <dcterms:created xsi:type="dcterms:W3CDTF">2022-04-25T17:39:56Z</dcterms:created>
  <dcterms:modified xsi:type="dcterms:W3CDTF">2022-08-06T16:15:41Z</dcterms:modified>
</cp:coreProperties>
</file>